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FCD04B-F373-4937-A167-95292D9C0953}" v="4" dt="2024-02-03T00:46:44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teban Reyes Marcelo" userId="6339de3876e73a36" providerId="LiveId" clId="{F3FCD04B-F373-4937-A167-95292D9C0953}"/>
    <pc:docChg chg="undo custSel addSld modSld addMainMaster delMainMaster">
      <pc:chgData name="Esteban Reyes Marcelo" userId="6339de3876e73a36" providerId="LiveId" clId="{F3FCD04B-F373-4937-A167-95292D9C0953}" dt="2024-02-03T16:55:15.682" v="55" actId="1076"/>
      <pc:docMkLst>
        <pc:docMk/>
      </pc:docMkLst>
      <pc:sldChg chg="addSp delSp modSp new mod modMedia setBg modClrScheme setClrOvrMap chgLayout">
        <pc:chgData name="Esteban Reyes Marcelo" userId="6339de3876e73a36" providerId="LiveId" clId="{F3FCD04B-F373-4937-A167-95292D9C0953}" dt="2024-02-03T16:55:15.682" v="55" actId="1076"/>
        <pc:sldMkLst>
          <pc:docMk/>
          <pc:sldMk cId="2561656648" sldId="256"/>
        </pc:sldMkLst>
        <pc:spChg chg="mo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2" creationId="{D768B7B5-CB80-3820-E080-8E1BE8032E67}"/>
          </ac:spMkLst>
        </pc:spChg>
        <pc:spChg chg="mod">
          <ac:chgData name="Esteban Reyes Marcelo" userId="6339de3876e73a36" providerId="LiveId" clId="{F3FCD04B-F373-4937-A167-95292D9C0953}" dt="2024-02-03T00:46:07.263" v="41" actId="790"/>
          <ac:spMkLst>
            <pc:docMk/>
            <pc:sldMk cId="2561656648" sldId="256"/>
            <ac:spMk id="3" creationId="{89FD7FDD-671E-6CAB-24D9-7449C205FB18}"/>
          </ac:spMkLst>
        </pc:spChg>
        <pc:spChg chg="mod">
          <ac:chgData name="Esteban Reyes Marcelo" userId="6339de3876e73a36" providerId="LiveId" clId="{F3FCD04B-F373-4937-A167-95292D9C0953}" dt="2024-02-03T16:55:15.682" v="55" actId="1076"/>
          <ac:spMkLst>
            <pc:docMk/>
            <pc:sldMk cId="2561656648" sldId="256"/>
            <ac:spMk id="5" creationId="{697791FA-A1E5-1A37-6866-93FF9A6DE1F9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9" creationId="{4EFE82FE-7465-AE46-88DF-34D347E83B84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11" creationId="{8B80D579-AC08-8D49-BB6A-21123F80B589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7" creationId="{2D6FBB9D-1CAA-4D05-AB33-BABDFE17B8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9" creationId="{04727B71-B4B6-4823-80A1-68C40B475118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1" creationId="{79A6DB05-9FB5-4B07-8675-74C23D4FD89D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3" creationId="{0288C6B4-AFC3-407F-A595-EFFD38D4CCAF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5" creationId="{CF236821-17FE-429B-8D2C-08E13A64EA40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7" creationId="{C0BDBCD2-E081-43AB-9119-C55465E59757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9" creationId="{98E79BE4-34FE-485A-98A5-92CE8F7C47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41" creationId="{7A5F0580-5EE9-419F-96EE-B6529EF6E7D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43" creationId="{988521F4-D44A-42C5-9BDB-5CA25554098B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5" creationId="{5EC04BFF-C178-43B0-9567-EEA423F5C130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8" creationId="{40F9F56E-5A69-4F79-A578-5963B46C14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9" creationId="{E99323BC-1B70-447E-A2E4-BD7851671A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50" creationId="{1FFF5263-8C19-4573-8C94-FC74D1ED10D8}"/>
          </ac:spMkLst>
        </pc:spChg>
        <pc:spChg chg="add del">
          <ac:chgData name="Esteban Reyes Marcelo" userId="6339de3876e73a36" providerId="LiveId" clId="{F3FCD04B-F373-4937-A167-95292D9C0953}" dt="2024-02-03T00:43:37.006" v="15" actId="26606"/>
          <ac:spMkLst>
            <pc:docMk/>
            <pc:sldMk cId="2561656648" sldId="256"/>
            <ac:spMk id="57" creationId="{46AD51EB-971C-4722-9A98-42EB5ABCADA3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2" creationId="{0786F82F-1B47-46ED-8EAE-53EF71E59E9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3" creationId="{EF1BAF6F-6275-4646-9C59-331B29B9550F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4" creationId="{099405E2-1A96-4DBA-A9DC-4C2A1B421CA9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5" creationId="{79855050-A75B-4DD0-9B56-8B1C7722D884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6" creationId="{2060C0F7-61A6-4E64-A77E-AFBD81127352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7" creationId="{BCF4857D-F003-4CA1-82AB-00900B1008B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8" creationId="{DB791336-FCAA-4174-9303-B3F37486111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9" creationId="{CA212158-300D-44D0-9CCE-472C3F669EE1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70" creationId="{5E6738EB-6FF0-4AF9-8462-57F4494B88B2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5" creationId="{CCC95119-6D9D-3542-9E0E-4171B33DC9CA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7" creationId="{EFC92F19-7317-314C-81B7-43B8B687F4E4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9" creationId="{C868C70C-E5C4-CD47-888C-FCB3373B6D38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1" creationId="{D8C68F39-5E8A-844C-A8FD-394F253C1E5F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3" creationId="{BC583CEB-AC2B-2640-94F6-5958E6BC5BAB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5" creationId="{24B49C7F-C207-483C-836E-1DC51EADB53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6" creationId="{7F914DDC-D2A9-4C86-B057-CDBB8F17420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7" creationId="{A39C7114-BEDD-41AE-8645-0502136A65F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89" creationId="{CCC95119-6D9D-3542-9E0E-4171B33DC9C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0" creationId="{EFC92F19-7317-314C-81B7-43B8B687F4E4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1" creationId="{C868C70C-E5C4-CD47-888C-FCB3373B6D38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2" creationId="{D8C68F39-5E8A-844C-A8FD-394F253C1E5F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3" creationId="{BC583CEB-AC2B-2640-94F6-5958E6BC5BAB}"/>
          </ac:spMkLst>
        </pc:spChg>
        <pc:grpChg chg="add del">
          <ac:chgData name="Esteban Reyes Marcelo" userId="6339de3876e73a36" providerId="LiveId" clId="{F3FCD04B-F373-4937-A167-95292D9C0953}" dt="2024-02-03T00:43:37.051" v="16" actId="26606"/>
          <ac:grpSpMkLst>
            <pc:docMk/>
            <pc:sldMk cId="2561656648" sldId="256"/>
            <ac:grpSpMk id="15" creationId="{44406D7A-DB1A-D940-8AD1-93FAF9DD7199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4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51" creationId="{A02066EC-92CE-4F17-AB46-346119D15C6A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8" creationId="{A067C78B-85E8-4F6D-8955-09EB55C84234}"/>
          </ac:grpSpMkLst>
        </pc:grpChg>
        <pc:picChg chg="add mod ord">
          <ac:chgData name="Esteban Reyes Marcelo" userId="6339de3876e73a36" providerId="LiveId" clId="{F3FCD04B-F373-4937-A167-95292D9C0953}" dt="2024-02-03T00:43:58.211" v="21" actId="26606"/>
          <ac:picMkLst>
            <pc:docMk/>
            <pc:sldMk cId="2561656648" sldId="256"/>
            <ac:picMk id="4" creationId="{B8E60731-DEED-FF31-320D-3CEA3164B088}"/>
          </ac:picMkLst>
        </pc:picChg>
        <pc:cxnChg chg="add del">
          <ac:chgData name="Esteban Reyes Marcelo" userId="6339de3876e73a36" providerId="LiveId" clId="{F3FCD04B-F373-4937-A167-95292D9C0953}" dt="2024-02-03T00:43:37.051" v="16" actId="26606"/>
          <ac:cxnSpMkLst>
            <pc:docMk/>
            <pc:sldMk cId="2561656648" sldId="256"/>
            <ac:cxnSpMk id="13" creationId="{EC392F51-F23E-E242-9750-A5B1F128E573}"/>
          </ac:cxnSpMkLst>
        </pc:cxnChg>
      </pc:sldChg>
      <pc:sldChg chg="addSp delSp modSp new mod setBg">
        <pc:chgData name="Esteban Reyes Marcelo" userId="6339de3876e73a36" providerId="LiveId" clId="{F3FCD04B-F373-4937-A167-95292D9C0953}" dt="2024-02-03T00:47:22.715" v="51" actId="1076"/>
        <pc:sldMkLst>
          <pc:docMk/>
          <pc:sldMk cId="1375098915" sldId="257"/>
        </pc:sldMkLst>
        <pc:spChg chg="mod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" creationId="{34461F0A-387E-F72A-08E3-F1D3DC9D5D19}"/>
          </ac:spMkLst>
        </pc:spChg>
        <pc:spChg chg="del mod">
          <ac:chgData name="Esteban Reyes Marcelo" userId="6339de3876e73a36" providerId="LiveId" clId="{F3FCD04B-F373-4937-A167-95292D9C0953}" dt="2024-02-03T00:44:47.072" v="30" actId="26606"/>
          <ac:spMkLst>
            <pc:docMk/>
            <pc:sldMk cId="1375098915" sldId="257"/>
            <ac:spMk id="3" creationId="{203A828F-9007-C7A6-1865-DC837F3D51B2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9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1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3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1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0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2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4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5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6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9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30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5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7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9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1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2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3" creationId="{83D07262-43A6-451F-9B19-77B943C6399D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8" creationId="{23BB7E73-E730-42EA-AACE-D1E323EA547E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0" creationId="{F1F6C2E9-B316-4410-88E5-74F044FC3575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2" creationId="{83D07262-43A6-451F-9B19-77B943C6399D}"/>
          </ac:spMkLst>
        </pc:spChg>
        <pc:graphicFrameChg chg="add mod modGraphic">
          <ac:chgData name="Esteban Reyes Marcelo" userId="6339de3876e73a36" providerId="LiveId" clId="{F3FCD04B-F373-4937-A167-95292D9C0953}" dt="2024-02-03T00:47:22.715" v="51" actId="1076"/>
          <ac:graphicFrameMkLst>
            <pc:docMk/>
            <pc:sldMk cId="1375098915" sldId="257"/>
            <ac:graphicFrameMk id="5" creationId="{7D9CA9B4-9865-3286-E557-85FADDBF59B1}"/>
          </ac:graphicFrameMkLst>
        </pc:graphicFrameChg>
      </pc:sldChg>
      <pc:sldMasterChg chg="del delSldLayout">
        <pc:chgData name="Esteban Reyes Marcelo" userId="6339de3876e73a36" providerId="LiveId" clId="{F3FCD04B-F373-4937-A167-95292D9C0953}" dt="2024-02-03T00:42:53.002" v="6" actId="26606"/>
        <pc:sldMasterMkLst>
          <pc:docMk/>
          <pc:sldMasterMk cId="4108556871" sldId="2147483648"/>
        </pc:sldMasterMkLst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4116740656" sldId="2147483649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63065677" sldId="2147483650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998756623" sldId="2147483651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27471051" sldId="2147483652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627825020" sldId="2147483653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73688768" sldId="2147483654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3344905003" sldId="2147483655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32570044" sldId="2147483656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713582687" sldId="2147483657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78565940" sldId="2147483658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210247090" sldId="2147483659"/>
          </pc:sldLayoutMkLst>
        </pc:sldLayoutChg>
      </pc:sldMasterChg>
      <pc:sldMasterChg chg="add del replId addSldLayout delSldLayout">
        <pc:chgData name="Esteban Reyes Marcelo" userId="6339de3876e73a36" providerId="LiveId" clId="{F3FCD04B-F373-4937-A167-95292D9C0953}" dt="2024-02-03T00:43:37.051" v="16" actId="26606"/>
        <pc:sldMasterMkLst>
          <pc:docMk/>
          <pc:sldMasterMk cId="2977118358" sldId="2147483660"/>
        </pc:sldMasterMkLst>
        <pc:sldLayoutChg chg="add del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669049911" sldId="2147483661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98725059" sldId="2147483662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853880339" sldId="2147483663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999649212" sldId="2147483664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03814828" sldId="2147483665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490573739" sldId="2147483666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695376222" sldId="2147483667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642709425" sldId="2147483668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336972702" sldId="2147483669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583992609" sldId="2147483670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4103225216" sldId="2147483671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5.043" v="13" actId="26606"/>
        <pc:sldMasterMkLst>
          <pc:docMk/>
          <pc:sldMasterMk cId="1407303706" sldId="2147483721"/>
        </pc:sldMasterMkLst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28767726" sldId="2147483710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288542483" sldId="2147483711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506053958" sldId="2147483712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977401897" sldId="2147483713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97250891" sldId="2147483714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01607283" sldId="2147483715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08438812" sldId="2147483716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35773699" sldId="2147483717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238846381" sldId="2147483718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281681419" sldId="2147483719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014620094" sldId="2147483720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21.148" v="11" actId="26606"/>
        <pc:sldMasterMkLst>
          <pc:docMk/>
          <pc:sldMasterMk cId="2887687958" sldId="2147483734"/>
        </pc:sldMasterMkLst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57350910" sldId="2147483723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318272597" sldId="2147483724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758686983" sldId="2147483725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152556306" sldId="2147483726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905390186" sldId="2147483727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052486801" sldId="2147483728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4146251257" sldId="2147483729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705899385" sldId="2147483730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88747110" sldId="2147483731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224665095" sldId="2147483732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965038311" sldId="2147483733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2721794378" sldId="2147483760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42165812" sldId="214748374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958819862" sldId="214748375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092751301" sldId="214748375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775095394" sldId="214748375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87936650" sldId="214748375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95589232" sldId="214748375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082674911" sldId="214748375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232997507" sldId="214748375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53848888" sldId="214748375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64592576" sldId="214748375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3905162796" sldId="2147483759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173" v="20" actId="26606"/>
        <pc:sldMasterMkLst>
          <pc:docMk/>
          <pc:sldMasterMk cId="917308659" sldId="2147483761"/>
        </pc:sldMasterMkLst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137175930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847999454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16281229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659941762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3560682581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533070879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715970254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202031068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702443595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316898283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202423121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7.006" v="15" actId="26606"/>
        <pc:sldMasterMkLst>
          <pc:docMk/>
          <pc:sldMasterMk cId="4052829030" sldId="2147483773"/>
        </pc:sldMasterMkLst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398315131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388179760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20111338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305385881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96321652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34637405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62828380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45034185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27214674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569663524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4291674030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1696819602" sldId="2147483784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647811689" sldId="214748377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024476588" sldId="214748377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890319103" sldId="214748377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166327080" sldId="214748377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4022717611" sldId="214748377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654047973" sldId="214748377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01766009" sldId="214748377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592443490" sldId="214748378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927488818" sldId="214748378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506372299" sldId="214748378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447937790" sldId="214748378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313726-AECA-4ECD-A991-FD415377D5A6}" type="doc">
      <dgm:prSet loTypeId="urn:microsoft.com/office/officeart/2005/8/layout/hierarchy3" loCatId="hierarchy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3DBA6D4-ED48-411C-8107-7FD00DC3C7E1}">
      <dgm:prSet/>
      <dgm:spPr/>
      <dgm:t>
        <a:bodyPr/>
        <a:lstStyle/>
        <a:p>
          <a:r>
            <a:rPr lang="es-CO"/>
            <a:t>Usuario: Angie Viviana Ramirez</a:t>
          </a:r>
          <a:endParaRPr lang="en-US"/>
        </a:p>
      </dgm:t>
    </dgm:pt>
    <dgm:pt modelId="{63E10F6E-3C16-47AA-9D23-7D72BBD7FC4E}" type="parTrans" cxnId="{B1463BF7-49B3-424B-A942-683248FAF62E}">
      <dgm:prSet/>
      <dgm:spPr/>
      <dgm:t>
        <a:bodyPr/>
        <a:lstStyle/>
        <a:p>
          <a:endParaRPr lang="en-US"/>
        </a:p>
      </dgm:t>
    </dgm:pt>
    <dgm:pt modelId="{A7BDA9E3-2B62-48C9-AC63-45643B422D8E}" type="sibTrans" cxnId="{B1463BF7-49B3-424B-A942-683248FAF62E}">
      <dgm:prSet/>
      <dgm:spPr/>
      <dgm:t>
        <a:bodyPr/>
        <a:lstStyle/>
        <a:p>
          <a:endParaRPr lang="en-US"/>
        </a:p>
      </dgm:t>
    </dgm:pt>
    <dgm:pt modelId="{EA1254AB-D56C-47C4-B71F-DA8CA517F79A}">
      <dgm:prSet/>
      <dgm:spPr/>
      <dgm:t>
        <a:bodyPr/>
        <a:lstStyle/>
        <a:p>
          <a:r>
            <a:rPr lang="es-CO"/>
            <a:t>Actividades</a:t>
          </a:r>
          <a:endParaRPr lang="en-US"/>
        </a:p>
      </dgm:t>
    </dgm:pt>
    <dgm:pt modelId="{F8643FA8-3EE9-4045-9D31-796EB2D947E5}" type="parTrans" cxnId="{327FD59D-482D-48A0-8D55-70E3DF2E651E}">
      <dgm:prSet/>
      <dgm:spPr/>
      <dgm:t>
        <a:bodyPr/>
        <a:lstStyle/>
        <a:p>
          <a:endParaRPr lang="en-US"/>
        </a:p>
      </dgm:t>
    </dgm:pt>
    <dgm:pt modelId="{581328AB-03A8-40A2-AB5D-4B3BD39A58DD}" type="sibTrans" cxnId="{327FD59D-482D-48A0-8D55-70E3DF2E651E}">
      <dgm:prSet/>
      <dgm:spPr/>
      <dgm:t>
        <a:bodyPr/>
        <a:lstStyle/>
        <a:p>
          <a:endParaRPr lang="en-US"/>
        </a:p>
      </dgm:t>
    </dgm:pt>
    <dgm:pt modelId="{850F9F14-1014-49B2-AF78-B3578EB5C304}">
      <dgm:prSet/>
      <dgm:spPr/>
      <dgm:t>
        <a:bodyPr/>
        <a:lstStyle/>
        <a:p>
          <a:r>
            <a:rPr lang="es-CO"/>
            <a:t>A que se dedica – Administradora de empresas en una empresa de pensiones y cesantías.</a:t>
          </a:r>
          <a:endParaRPr lang="en-US"/>
        </a:p>
      </dgm:t>
    </dgm:pt>
    <dgm:pt modelId="{4295DA5B-12DC-4020-8065-B508CC42F8E3}" type="parTrans" cxnId="{50D88B4C-7033-4542-908E-0CD0B9C55066}">
      <dgm:prSet/>
      <dgm:spPr/>
      <dgm:t>
        <a:bodyPr/>
        <a:lstStyle/>
        <a:p>
          <a:endParaRPr lang="en-US"/>
        </a:p>
      </dgm:t>
    </dgm:pt>
    <dgm:pt modelId="{9C8B006C-FA71-48D0-8525-32C187D94023}" type="sibTrans" cxnId="{50D88B4C-7033-4542-908E-0CD0B9C55066}">
      <dgm:prSet/>
      <dgm:spPr/>
      <dgm:t>
        <a:bodyPr/>
        <a:lstStyle/>
        <a:p>
          <a:endParaRPr lang="en-US"/>
        </a:p>
      </dgm:t>
    </dgm:pt>
    <dgm:pt modelId="{22713251-196D-4EB2-B8ED-6D3F5889550D}">
      <dgm:prSet/>
      <dgm:spPr/>
      <dgm:t>
        <a:bodyPr/>
        <a:lstStyle/>
        <a:p>
          <a:r>
            <a:rPr lang="es-CO"/>
            <a:t>Cuantas horas trabaja al día – 8 horas que incluye 1 hora de almuerzo.</a:t>
          </a:r>
          <a:endParaRPr lang="en-US"/>
        </a:p>
      </dgm:t>
    </dgm:pt>
    <dgm:pt modelId="{EF2FD9DE-BD8E-45E0-B803-5E6786B0AA4F}" type="parTrans" cxnId="{154F8069-BCBE-4DB6-9D5D-9AD9530239E3}">
      <dgm:prSet/>
      <dgm:spPr/>
      <dgm:t>
        <a:bodyPr/>
        <a:lstStyle/>
        <a:p>
          <a:endParaRPr lang="en-US"/>
        </a:p>
      </dgm:t>
    </dgm:pt>
    <dgm:pt modelId="{2EDDEAB7-22F3-4735-91B0-D13386DD5688}" type="sibTrans" cxnId="{154F8069-BCBE-4DB6-9D5D-9AD9530239E3}">
      <dgm:prSet/>
      <dgm:spPr/>
      <dgm:t>
        <a:bodyPr/>
        <a:lstStyle/>
        <a:p>
          <a:endParaRPr lang="en-US"/>
        </a:p>
      </dgm:t>
    </dgm:pt>
    <dgm:pt modelId="{90AAD99D-3475-42DC-8697-6381D142EF9A}">
      <dgm:prSet/>
      <dgm:spPr/>
      <dgm:t>
        <a:bodyPr/>
        <a:lstStyle/>
        <a:p>
          <a:r>
            <a:rPr lang="es-CO"/>
            <a:t>Cuáles son sus pasatiempos – Ir a cine, ir a pueblitos alrededor de Bogotá y compartir con la parejas, amigos y familiares.</a:t>
          </a:r>
          <a:endParaRPr lang="en-US"/>
        </a:p>
      </dgm:t>
    </dgm:pt>
    <dgm:pt modelId="{A0E08058-AEB1-4276-9DD6-E3CD58596F2A}" type="parTrans" cxnId="{426153B4-E1E5-4042-B2A9-C5123E1FC0D6}">
      <dgm:prSet/>
      <dgm:spPr/>
      <dgm:t>
        <a:bodyPr/>
        <a:lstStyle/>
        <a:p>
          <a:endParaRPr lang="en-US"/>
        </a:p>
      </dgm:t>
    </dgm:pt>
    <dgm:pt modelId="{74FAE23A-0FFE-451A-A547-E4C06A91B393}" type="sibTrans" cxnId="{426153B4-E1E5-4042-B2A9-C5123E1FC0D6}">
      <dgm:prSet/>
      <dgm:spPr/>
      <dgm:t>
        <a:bodyPr/>
        <a:lstStyle/>
        <a:p>
          <a:endParaRPr lang="en-US"/>
        </a:p>
      </dgm:t>
    </dgm:pt>
    <dgm:pt modelId="{3F4748DC-E199-4349-BF3B-062F83806451}">
      <dgm:prSet/>
      <dgm:spPr/>
      <dgm:t>
        <a:bodyPr/>
        <a:lstStyle/>
        <a:p>
          <a:r>
            <a:rPr lang="es-CO"/>
            <a:t>Cuáles son las actividades cotidianas que realiza en casa – Trabajar, cocinar las 3 comidas diarias, estudiar para la universidad y descansar.</a:t>
          </a:r>
          <a:endParaRPr lang="en-US"/>
        </a:p>
      </dgm:t>
    </dgm:pt>
    <dgm:pt modelId="{5234FDCF-4C72-4609-89CC-FF855C3F4EB8}" type="parTrans" cxnId="{128827AA-5EE9-49DA-AE52-EF5BF3D7175D}">
      <dgm:prSet/>
      <dgm:spPr/>
      <dgm:t>
        <a:bodyPr/>
        <a:lstStyle/>
        <a:p>
          <a:endParaRPr lang="en-US"/>
        </a:p>
      </dgm:t>
    </dgm:pt>
    <dgm:pt modelId="{BF51467A-4589-4BB8-A0EA-8632A7B3FDA0}" type="sibTrans" cxnId="{128827AA-5EE9-49DA-AE52-EF5BF3D7175D}">
      <dgm:prSet/>
      <dgm:spPr/>
      <dgm:t>
        <a:bodyPr/>
        <a:lstStyle/>
        <a:p>
          <a:endParaRPr lang="en-US"/>
        </a:p>
      </dgm:t>
    </dgm:pt>
    <dgm:pt modelId="{70E19164-69D0-4E33-96EB-56E90F5E2C94}">
      <dgm:prSet/>
      <dgm:spPr/>
      <dgm:t>
        <a:bodyPr/>
        <a:lstStyle/>
        <a:p>
          <a:r>
            <a:rPr lang="es-CO"/>
            <a:t>Espacios</a:t>
          </a:r>
          <a:endParaRPr lang="en-US"/>
        </a:p>
      </dgm:t>
    </dgm:pt>
    <dgm:pt modelId="{6959A2CA-9E23-4DF0-9C0D-1F7FC825423C}" type="parTrans" cxnId="{32456CAE-C4E2-4E8D-8993-B5B21C42F3AE}">
      <dgm:prSet/>
      <dgm:spPr/>
      <dgm:t>
        <a:bodyPr/>
        <a:lstStyle/>
        <a:p>
          <a:endParaRPr lang="en-US"/>
        </a:p>
      </dgm:t>
    </dgm:pt>
    <dgm:pt modelId="{2371BFA2-B7FB-45DE-9F28-F3F4938CE8E5}" type="sibTrans" cxnId="{32456CAE-C4E2-4E8D-8993-B5B21C42F3AE}">
      <dgm:prSet/>
      <dgm:spPr/>
      <dgm:t>
        <a:bodyPr/>
        <a:lstStyle/>
        <a:p>
          <a:endParaRPr lang="en-US"/>
        </a:p>
      </dgm:t>
    </dgm:pt>
    <dgm:pt modelId="{5ECF4C9B-98CC-4692-B258-E9EB26F364F0}">
      <dgm:prSet/>
      <dgm:spPr/>
      <dgm:t>
        <a:bodyPr/>
        <a:lstStyle/>
        <a:p>
          <a:r>
            <a:rPr lang="es-CO"/>
            <a:t>Trabaja en oficina o desde la casa – Trabaja en oficina y en casa.</a:t>
          </a:r>
          <a:endParaRPr lang="en-US"/>
        </a:p>
      </dgm:t>
    </dgm:pt>
    <dgm:pt modelId="{BA635879-43BF-44DA-99ED-3FB7605F358D}" type="parTrans" cxnId="{67FC993B-F6E8-4A60-8D24-EAB518A2575A}">
      <dgm:prSet/>
      <dgm:spPr/>
      <dgm:t>
        <a:bodyPr/>
        <a:lstStyle/>
        <a:p>
          <a:endParaRPr lang="en-US"/>
        </a:p>
      </dgm:t>
    </dgm:pt>
    <dgm:pt modelId="{3EAEA29A-AE6E-460E-B1EC-5BEAB7CDF5A8}" type="sibTrans" cxnId="{67FC993B-F6E8-4A60-8D24-EAB518A2575A}">
      <dgm:prSet/>
      <dgm:spPr/>
      <dgm:t>
        <a:bodyPr/>
        <a:lstStyle/>
        <a:p>
          <a:endParaRPr lang="en-US"/>
        </a:p>
      </dgm:t>
    </dgm:pt>
    <dgm:pt modelId="{0F9BE2EF-1789-4D21-B2FA-E53180E1E372}">
      <dgm:prSet/>
      <dgm:spPr/>
      <dgm:t>
        <a:bodyPr/>
        <a:lstStyle/>
        <a:p>
          <a:r>
            <a:rPr lang="es-CO"/>
            <a:t>Cuál es el medio de transporte que usas de la oficina a la casa y que tiempo te gasta – Moto y automóvil, el tiempo en moto es de aproximadamente 10 minutos mientras que en auto es de 20 a 30 minutos.</a:t>
          </a:r>
          <a:endParaRPr lang="en-US"/>
        </a:p>
      </dgm:t>
    </dgm:pt>
    <dgm:pt modelId="{385C00B6-FA03-4977-B19F-C08287AEE305}" type="parTrans" cxnId="{9CDA45F0-9CE7-4A42-91B9-AD7B10F62B4C}">
      <dgm:prSet/>
      <dgm:spPr/>
      <dgm:t>
        <a:bodyPr/>
        <a:lstStyle/>
        <a:p>
          <a:endParaRPr lang="en-US"/>
        </a:p>
      </dgm:t>
    </dgm:pt>
    <dgm:pt modelId="{6A70B8DA-5D55-4E83-BF5B-C6F1F14ECC3E}" type="sibTrans" cxnId="{9CDA45F0-9CE7-4A42-91B9-AD7B10F62B4C}">
      <dgm:prSet/>
      <dgm:spPr/>
      <dgm:t>
        <a:bodyPr/>
        <a:lstStyle/>
        <a:p>
          <a:endParaRPr lang="en-US"/>
        </a:p>
      </dgm:t>
    </dgm:pt>
    <dgm:pt modelId="{A678DADE-F0CB-47E8-A503-17FA7A438B7B}">
      <dgm:prSet/>
      <dgm:spPr/>
      <dgm:t>
        <a:bodyPr/>
        <a:lstStyle/>
        <a:p>
          <a:r>
            <a:rPr lang="es-CO"/>
            <a:t>Los eventos sociales los prefiere en su casa o fuera de ella – Si el evento es familiar prefiere el evento en casa siendo buena anfitriona, mientras que si el evento es con amigos prefiere salir a otros lugares diferentes al hogar.</a:t>
          </a:r>
          <a:endParaRPr lang="en-US"/>
        </a:p>
      </dgm:t>
    </dgm:pt>
    <dgm:pt modelId="{13F112AC-EC16-4EC1-9611-BEB1DE6E6C2E}" type="parTrans" cxnId="{13D6B565-A2E6-4ACF-96BD-30618CCF60E5}">
      <dgm:prSet/>
      <dgm:spPr/>
      <dgm:t>
        <a:bodyPr/>
        <a:lstStyle/>
        <a:p>
          <a:endParaRPr lang="en-US"/>
        </a:p>
      </dgm:t>
    </dgm:pt>
    <dgm:pt modelId="{9D221C3F-99F3-45FD-8727-E3226032B0E9}" type="sibTrans" cxnId="{13D6B565-A2E6-4ACF-96BD-30618CCF60E5}">
      <dgm:prSet/>
      <dgm:spPr/>
      <dgm:t>
        <a:bodyPr/>
        <a:lstStyle/>
        <a:p>
          <a:endParaRPr lang="en-US"/>
        </a:p>
      </dgm:t>
    </dgm:pt>
    <dgm:pt modelId="{A64D5304-E9F6-478A-97A6-CDCBAB6CD219}">
      <dgm:prSet/>
      <dgm:spPr/>
      <dgm:t>
        <a:bodyPr/>
        <a:lstStyle/>
        <a:p>
          <a:r>
            <a:rPr lang="es-CO"/>
            <a:t>Donde vive – En Bogotá.</a:t>
          </a:r>
          <a:endParaRPr lang="en-US"/>
        </a:p>
      </dgm:t>
    </dgm:pt>
    <dgm:pt modelId="{F6A8A0A1-D528-44D4-B040-5C21EB539D0F}" type="parTrans" cxnId="{4B33BE1F-3288-4330-9CDE-49D8AB524703}">
      <dgm:prSet/>
      <dgm:spPr/>
      <dgm:t>
        <a:bodyPr/>
        <a:lstStyle/>
        <a:p>
          <a:endParaRPr lang="en-US"/>
        </a:p>
      </dgm:t>
    </dgm:pt>
    <dgm:pt modelId="{4299CFB2-5409-4D71-94CB-B8EDFC6B97DE}" type="sibTrans" cxnId="{4B33BE1F-3288-4330-9CDE-49D8AB524703}">
      <dgm:prSet/>
      <dgm:spPr/>
      <dgm:t>
        <a:bodyPr/>
        <a:lstStyle/>
        <a:p>
          <a:endParaRPr lang="en-US"/>
        </a:p>
      </dgm:t>
    </dgm:pt>
    <dgm:pt modelId="{86EA2CE8-4D46-434D-BE4C-3A77DA997C8B}">
      <dgm:prSet/>
      <dgm:spPr/>
      <dgm:t>
        <a:bodyPr/>
        <a:lstStyle/>
        <a:p>
          <a:r>
            <a:rPr lang="es-CO"/>
            <a:t>En que estrato vive – Estrato 3.</a:t>
          </a:r>
          <a:endParaRPr lang="en-US"/>
        </a:p>
      </dgm:t>
    </dgm:pt>
    <dgm:pt modelId="{C4390B8D-0BB5-4DF8-A7A2-939C79757136}" type="parTrans" cxnId="{A40C77F7-EBC2-429F-B4EA-40D6A50A05A2}">
      <dgm:prSet/>
      <dgm:spPr/>
      <dgm:t>
        <a:bodyPr/>
        <a:lstStyle/>
        <a:p>
          <a:endParaRPr lang="en-US"/>
        </a:p>
      </dgm:t>
    </dgm:pt>
    <dgm:pt modelId="{4135C6D1-AF3C-485D-A111-6A15E07ED867}" type="sibTrans" cxnId="{A40C77F7-EBC2-429F-B4EA-40D6A50A05A2}">
      <dgm:prSet/>
      <dgm:spPr/>
      <dgm:t>
        <a:bodyPr/>
        <a:lstStyle/>
        <a:p>
          <a:endParaRPr lang="en-US"/>
        </a:p>
      </dgm:t>
    </dgm:pt>
    <dgm:pt modelId="{520A4B2A-929D-45A4-AD0D-16960DDF5F11}">
      <dgm:prSet/>
      <dgm:spPr/>
      <dgm:t>
        <a:bodyPr/>
        <a:lstStyle/>
        <a:p>
          <a:r>
            <a:rPr lang="es-CO"/>
            <a:t>Interacciones</a:t>
          </a:r>
          <a:endParaRPr lang="en-US"/>
        </a:p>
      </dgm:t>
    </dgm:pt>
    <dgm:pt modelId="{BB7FD0C1-692B-403A-88C6-27DFA79EC086}" type="parTrans" cxnId="{F7DAB9C4-E46A-4AA3-A3FA-9C4B5AB66B41}">
      <dgm:prSet/>
      <dgm:spPr/>
      <dgm:t>
        <a:bodyPr/>
        <a:lstStyle/>
        <a:p>
          <a:endParaRPr lang="en-US"/>
        </a:p>
      </dgm:t>
    </dgm:pt>
    <dgm:pt modelId="{7A5A61C6-C94B-45A8-8DE5-72CE256E4430}" type="sibTrans" cxnId="{F7DAB9C4-E46A-4AA3-A3FA-9C4B5AB66B41}">
      <dgm:prSet/>
      <dgm:spPr/>
      <dgm:t>
        <a:bodyPr/>
        <a:lstStyle/>
        <a:p>
          <a:endParaRPr lang="en-US"/>
        </a:p>
      </dgm:t>
    </dgm:pt>
    <dgm:pt modelId="{F1C87A7D-652D-47C7-9A73-F03EF99FFD17}">
      <dgm:prSet/>
      <dgm:spPr/>
      <dgm:t>
        <a:bodyPr/>
        <a:lstStyle/>
        <a:p>
          <a:r>
            <a:rPr lang="es-CO"/>
            <a:t>Con quien vives y cuál es su relación – Con el esposo y una gata.</a:t>
          </a:r>
          <a:endParaRPr lang="en-US"/>
        </a:p>
      </dgm:t>
    </dgm:pt>
    <dgm:pt modelId="{D49F076A-5A48-4114-AF7E-41B0044E2D65}" type="parTrans" cxnId="{848968EA-799F-43DF-B0B0-64CB511F1EEC}">
      <dgm:prSet/>
      <dgm:spPr/>
      <dgm:t>
        <a:bodyPr/>
        <a:lstStyle/>
        <a:p>
          <a:endParaRPr lang="en-US"/>
        </a:p>
      </dgm:t>
    </dgm:pt>
    <dgm:pt modelId="{8102093C-FE7F-4C8D-8288-8C2473C90D74}" type="sibTrans" cxnId="{848968EA-799F-43DF-B0B0-64CB511F1EEC}">
      <dgm:prSet/>
      <dgm:spPr/>
      <dgm:t>
        <a:bodyPr/>
        <a:lstStyle/>
        <a:p>
          <a:endParaRPr lang="en-US"/>
        </a:p>
      </dgm:t>
    </dgm:pt>
    <dgm:pt modelId="{FB08F788-B8DE-4FB9-82AE-734FEFFDEA0D}">
      <dgm:prSet/>
      <dgm:spPr/>
      <dgm:t>
        <a:bodyPr/>
        <a:lstStyle/>
        <a:p>
          <a:r>
            <a:rPr lang="es-CO"/>
            <a:t>Le gusta asistir a eventos sociales – Si, para salir de su zona de confort.</a:t>
          </a:r>
          <a:endParaRPr lang="en-US"/>
        </a:p>
      </dgm:t>
    </dgm:pt>
    <dgm:pt modelId="{2FB42DF0-A1E4-4154-B99D-F940D067B4C6}" type="parTrans" cxnId="{0F6FD798-8FF6-4EB3-A171-9D21855FDB75}">
      <dgm:prSet/>
      <dgm:spPr/>
      <dgm:t>
        <a:bodyPr/>
        <a:lstStyle/>
        <a:p>
          <a:endParaRPr lang="en-US"/>
        </a:p>
      </dgm:t>
    </dgm:pt>
    <dgm:pt modelId="{9571837E-BABB-47EF-90F9-24E1FD32FC5B}" type="sibTrans" cxnId="{0F6FD798-8FF6-4EB3-A171-9D21855FDB75}">
      <dgm:prSet/>
      <dgm:spPr/>
      <dgm:t>
        <a:bodyPr/>
        <a:lstStyle/>
        <a:p>
          <a:endParaRPr lang="en-US"/>
        </a:p>
      </dgm:t>
    </dgm:pt>
    <dgm:pt modelId="{C11E004F-9626-4397-B04A-6DD0657150B2}">
      <dgm:prSet/>
      <dgm:spPr/>
      <dgm:t>
        <a:bodyPr/>
        <a:lstStyle/>
        <a:p>
          <a:r>
            <a:rPr lang="es-CO"/>
            <a:t>Lo eventos sociales normalmente son con amigos o familiares – Con ambos.</a:t>
          </a:r>
          <a:endParaRPr lang="en-US"/>
        </a:p>
      </dgm:t>
    </dgm:pt>
    <dgm:pt modelId="{A364CC80-7E0C-499B-8EB1-614E35EA7FD6}" type="parTrans" cxnId="{94377BE8-AE7F-408C-B187-4CA2CB71A8C0}">
      <dgm:prSet/>
      <dgm:spPr/>
      <dgm:t>
        <a:bodyPr/>
        <a:lstStyle/>
        <a:p>
          <a:endParaRPr lang="en-US"/>
        </a:p>
      </dgm:t>
    </dgm:pt>
    <dgm:pt modelId="{0A4C408B-3523-4770-9954-586B742C6C01}" type="sibTrans" cxnId="{94377BE8-AE7F-408C-B187-4CA2CB71A8C0}">
      <dgm:prSet/>
      <dgm:spPr/>
      <dgm:t>
        <a:bodyPr/>
        <a:lstStyle/>
        <a:p>
          <a:endParaRPr lang="en-US"/>
        </a:p>
      </dgm:t>
    </dgm:pt>
    <dgm:pt modelId="{E01913CB-C0F8-4D68-A173-6106052464DF}">
      <dgm:prSet/>
      <dgm:spPr/>
      <dgm:t>
        <a:bodyPr/>
        <a:lstStyle/>
        <a:p>
          <a:r>
            <a:rPr lang="es-CO"/>
            <a:t>Objetos</a:t>
          </a:r>
          <a:endParaRPr lang="en-US"/>
        </a:p>
      </dgm:t>
    </dgm:pt>
    <dgm:pt modelId="{2D6BDFE5-DC07-437D-9E56-530E4AC2EDE8}" type="parTrans" cxnId="{65B08F35-BC43-4A41-8350-5489865A2A8A}">
      <dgm:prSet/>
      <dgm:spPr/>
      <dgm:t>
        <a:bodyPr/>
        <a:lstStyle/>
        <a:p>
          <a:endParaRPr lang="en-US"/>
        </a:p>
      </dgm:t>
    </dgm:pt>
    <dgm:pt modelId="{DBD07A00-13FC-4CAD-B5A9-4547CBBBA636}" type="sibTrans" cxnId="{65B08F35-BC43-4A41-8350-5489865A2A8A}">
      <dgm:prSet/>
      <dgm:spPr/>
      <dgm:t>
        <a:bodyPr/>
        <a:lstStyle/>
        <a:p>
          <a:endParaRPr lang="en-US"/>
        </a:p>
      </dgm:t>
    </dgm:pt>
    <dgm:pt modelId="{01B65AFF-E29B-4C95-AB76-BB1C8A82EC01}">
      <dgm:prSet/>
      <dgm:spPr/>
      <dgm:t>
        <a:bodyPr/>
        <a:lstStyle/>
        <a:p>
          <a:r>
            <a:rPr lang="es-CO"/>
            <a:t>Que dispositivo móvil utilizas – Utiliza un iPhone.</a:t>
          </a:r>
          <a:endParaRPr lang="en-US"/>
        </a:p>
      </dgm:t>
    </dgm:pt>
    <dgm:pt modelId="{83CD9FD7-024C-4C06-9F58-D0E0726EE0C1}" type="parTrans" cxnId="{FC47E194-B36C-4513-A279-08107F640EDB}">
      <dgm:prSet/>
      <dgm:spPr/>
      <dgm:t>
        <a:bodyPr/>
        <a:lstStyle/>
        <a:p>
          <a:endParaRPr lang="en-US"/>
        </a:p>
      </dgm:t>
    </dgm:pt>
    <dgm:pt modelId="{14CA0513-B8DD-4391-8657-A07168310C86}" type="sibTrans" cxnId="{FC47E194-B36C-4513-A279-08107F640EDB}">
      <dgm:prSet/>
      <dgm:spPr/>
      <dgm:t>
        <a:bodyPr/>
        <a:lstStyle/>
        <a:p>
          <a:endParaRPr lang="en-US"/>
        </a:p>
      </dgm:t>
    </dgm:pt>
    <dgm:pt modelId="{914239D8-A2E8-47A3-B5E5-90DBC3388781}">
      <dgm:prSet/>
      <dgm:spPr/>
      <dgm:t>
        <a:bodyPr/>
        <a:lstStyle/>
        <a:p>
          <a:r>
            <a:rPr lang="es-CO"/>
            <a:t>Que dispositivos o electrodomésticos inteligentes tiene en la casa – Air fryer, Horno, televisores, Alexa y el celular.</a:t>
          </a:r>
          <a:endParaRPr lang="en-US"/>
        </a:p>
      </dgm:t>
    </dgm:pt>
    <dgm:pt modelId="{C1D60A22-E5BC-42DA-B606-5F669019647F}" type="parTrans" cxnId="{FA405449-A99C-4DBC-AC47-E64E805E5521}">
      <dgm:prSet/>
      <dgm:spPr/>
      <dgm:t>
        <a:bodyPr/>
        <a:lstStyle/>
        <a:p>
          <a:endParaRPr lang="en-US"/>
        </a:p>
      </dgm:t>
    </dgm:pt>
    <dgm:pt modelId="{5597A392-B733-47E2-AE59-954C5F0DD630}" type="sibTrans" cxnId="{FA405449-A99C-4DBC-AC47-E64E805E5521}">
      <dgm:prSet/>
      <dgm:spPr/>
      <dgm:t>
        <a:bodyPr/>
        <a:lstStyle/>
        <a:p>
          <a:endParaRPr lang="en-US"/>
        </a:p>
      </dgm:t>
    </dgm:pt>
    <dgm:pt modelId="{F0337A7B-761B-4C1C-96F9-B3ABF732CC5A}">
      <dgm:prSet/>
      <dgm:spPr/>
      <dgm:t>
        <a:bodyPr/>
        <a:lstStyle/>
        <a:p>
          <a:r>
            <a:rPr lang="es-CO" dirty="0"/>
            <a:t>Usuarios</a:t>
          </a:r>
          <a:endParaRPr lang="en-US" dirty="0"/>
        </a:p>
      </dgm:t>
    </dgm:pt>
    <dgm:pt modelId="{3BC190B9-5406-45BC-AEF6-93890EB0D30A}" type="parTrans" cxnId="{D5EA3FB1-27E1-4EB7-88BF-6281B5406CB4}">
      <dgm:prSet/>
      <dgm:spPr/>
      <dgm:t>
        <a:bodyPr/>
        <a:lstStyle/>
        <a:p>
          <a:endParaRPr lang="en-US"/>
        </a:p>
      </dgm:t>
    </dgm:pt>
    <dgm:pt modelId="{C6B3BA8F-E85E-45BD-8F21-20C972E75230}" type="sibTrans" cxnId="{D5EA3FB1-27E1-4EB7-88BF-6281B5406CB4}">
      <dgm:prSet/>
      <dgm:spPr/>
      <dgm:t>
        <a:bodyPr/>
        <a:lstStyle/>
        <a:p>
          <a:endParaRPr lang="en-US"/>
        </a:p>
      </dgm:t>
    </dgm:pt>
    <dgm:pt modelId="{C7FDEF0C-0416-4F3B-9254-7B116FE54D73}">
      <dgm:prSet/>
      <dgm:spPr/>
      <dgm:t>
        <a:bodyPr/>
        <a:lstStyle/>
        <a:p>
          <a:r>
            <a:rPr lang="es-CO" dirty="0"/>
            <a:t>Con que frecuencia usas el celular al día – Alta frecuencia, apoya sus labores diarias como trabajar, estudiar, toma de medicamentos y la cocina.</a:t>
          </a:r>
          <a:endParaRPr lang="en-US" dirty="0"/>
        </a:p>
      </dgm:t>
    </dgm:pt>
    <dgm:pt modelId="{5CB7FBE1-35F3-4F5C-81A6-F3CE09FDDB5B}" type="parTrans" cxnId="{42488DC2-E9B0-404C-B851-0D4165E76437}">
      <dgm:prSet/>
      <dgm:spPr/>
      <dgm:t>
        <a:bodyPr/>
        <a:lstStyle/>
        <a:p>
          <a:endParaRPr lang="es-CO"/>
        </a:p>
      </dgm:t>
    </dgm:pt>
    <dgm:pt modelId="{35D98087-2FF4-4694-AACC-0312A3E4A1A9}" type="sibTrans" cxnId="{42488DC2-E9B0-404C-B851-0D4165E76437}">
      <dgm:prSet/>
      <dgm:spPr/>
      <dgm:t>
        <a:bodyPr/>
        <a:lstStyle/>
        <a:p>
          <a:endParaRPr lang="es-CO"/>
        </a:p>
      </dgm:t>
    </dgm:pt>
    <dgm:pt modelId="{A87C0A5B-FF1E-43D6-BE8B-AEB636E86C4F}" type="pres">
      <dgm:prSet presAssocID="{7B313726-AECA-4ECD-A991-FD415377D5A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3BCA701-9B1A-4CEE-A8D3-4AD113A1A51B}" type="pres">
      <dgm:prSet presAssocID="{23DBA6D4-ED48-411C-8107-7FD00DC3C7E1}" presName="root" presStyleCnt="0"/>
      <dgm:spPr/>
    </dgm:pt>
    <dgm:pt modelId="{8D6415AA-44FF-4BB8-A3C7-E4EE3EEEACE5}" type="pres">
      <dgm:prSet presAssocID="{23DBA6D4-ED48-411C-8107-7FD00DC3C7E1}" presName="rootComposite" presStyleCnt="0"/>
      <dgm:spPr/>
    </dgm:pt>
    <dgm:pt modelId="{889FE9F5-04F6-4E49-BCFC-EAF6A499ABDF}" type="pres">
      <dgm:prSet presAssocID="{23DBA6D4-ED48-411C-8107-7FD00DC3C7E1}" presName="rootText" presStyleLbl="node1" presStyleIdx="0" presStyleCnt="6"/>
      <dgm:spPr/>
    </dgm:pt>
    <dgm:pt modelId="{008B45B5-A181-44F8-B96B-3DEAAFE94C4D}" type="pres">
      <dgm:prSet presAssocID="{23DBA6D4-ED48-411C-8107-7FD00DC3C7E1}" presName="rootConnector" presStyleLbl="node1" presStyleIdx="0" presStyleCnt="6"/>
      <dgm:spPr/>
    </dgm:pt>
    <dgm:pt modelId="{89EB6E22-5E5C-414E-8CDF-01C6DEC87201}" type="pres">
      <dgm:prSet presAssocID="{23DBA6D4-ED48-411C-8107-7FD00DC3C7E1}" presName="childShape" presStyleCnt="0"/>
      <dgm:spPr/>
    </dgm:pt>
    <dgm:pt modelId="{E61DF228-BD92-48A4-BD6A-3C3791510FB3}" type="pres">
      <dgm:prSet presAssocID="{EA1254AB-D56C-47C4-B71F-DA8CA517F79A}" presName="root" presStyleCnt="0"/>
      <dgm:spPr/>
    </dgm:pt>
    <dgm:pt modelId="{3F1159D1-9968-4CBA-A11E-D881CB54B650}" type="pres">
      <dgm:prSet presAssocID="{EA1254AB-D56C-47C4-B71F-DA8CA517F79A}" presName="rootComposite" presStyleCnt="0"/>
      <dgm:spPr/>
    </dgm:pt>
    <dgm:pt modelId="{F9EE662F-7E13-4E4C-A8CA-8F077C9689AD}" type="pres">
      <dgm:prSet presAssocID="{EA1254AB-D56C-47C4-B71F-DA8CA517F79A}" presName="rootText" presStyleLbl="node1" presStyleIdx="1" presStyleCnt="6"/>
      <dgm:spPr/>
    </dgm:pt>
    <dgm:pt modelId="{C0DACB7E-57BE-4CF9-A6BB-9E09D615DEFD}" type="pres">
      <dgm:prSet presAssocID="{EA1254AB-D56C-47C4-B71F-DA8CA517F79A}" presName="rootConnector" presStyleLbl="node1" presStyleIdx="1" presStyleCnt="6"/>
      <dgm:spPr/>
    </dgm:pt>
    <dgm:pt modelId="{2EDD7D39-D782-45F9-B9B4-6E7DD04BC160}" type="pres">
      <dgm:prSet presAssocID="{EA1254AB-D56C-47C4-B71F-DA8CA517F79A}" presName="childShape" presStyleCnt="0"/>
      <dgm:spPr/>
    </dgm:pt>
    <dgm:pt modelId="{D08055CF-7FBA-46CC-9B15-5414B70E32A8}" type="pres">
      <dgm:prSet presAssocID="{4295DA5B-12DC-4020-8065-B508CC42F8E3}" presName="Name13" presStyleLbl="parChTrans1D2" presStyleIdx="0" presStyleCnt="15"/>
      <dgm:spPr/>
    </dgm:pt>
    <dgm:pt modelId="{02D9B131-EA9C-4BD8-9B4E-A2E8C32564DE}" type="pres">
      <dgm:prSet presAssocID="{850F9F14-1014-49B2-AF78-B3578EB5C304}" presName="childText" presStyleLbl="bgAcc1" presStyleIdx="0" presStyleCnt="15">
        <dgm:presLayoutVars>
          <dgm:bulletEnabled val="1"/>
        </dgm:presLayoutVars>
      </dgm:prSet>
      <dgm:spPr/>
    </dgm:pt>
    <dgm:pt modelId="{E42439E6-0970-4E8F-96C5-A0F35079E844}" type="pres">
      <dgm:prSet presAssocID="{EF2FD9DE-BD8E-45E0-B803-5E6786B0AA4F}" presName="Name13" presStyleLbl="parChTrans1D2" presStyleIdx="1" presStyleCnt="15"/>
      <dgm:spPr/>
    </dgm:pt>
    <dgm:pt modelId="{54D4579F-C9FB-442E-BE4B-610CF30BB9AA}" type="pres">
      <dgm:prSet presAssocID="{22713251-196D-4EB2-B8ED-6D3F5889550D}" presName="childText" presStyleLbl="bgAcc1" presStyleIdx="1" presStyleCnt="15">
        <dgm:presLayoutVars>
          <dgm:bulletEnabled val="1"/>
        </dgm:presLayoutVars>
      </dgm:prSet>
      <dgm:spPr/>
    </dgm:pt>
    <dgm:pt modelId="{ECD030E3-7C7E-4B5D-9249-F97DBC68CB3A}" type="pres">
      <dgm:prSet presAssocID="{A0E08058-AEB1-4276-9DD6-E3CD58596F2A}" presName="Name13" presStyleLbl="parChTrans1D2" presStyleIdx="2" presStyleCnt="15"/>
      <dgm:spPr/>
    </dgm:pt>
    <dgm:pt modelId="{1187BD3B-7490-4EA7-9657-313084701871}" type="pres">
      <dgm:prSet presAssocID="{90AAD99D-3475-42DC-8697-6381D142EF9A}" presName="childText" presStyleLbl="bgAcc1" presStyleIdx="2" presStyleCnt="15">
        <dgm:presLayoutVars>
          <dgm:bulletEnabled val="1"/>
        </dgm:presLayoutVars>
      </dgm:prSet>
      <dgm:spPr/>
    </dgm:pt>
    <dgm:pt modelId="{312D3D13-F034-49FE-9BF8-837CBB34F97D}" type="pres">
      <dgm:prSet presAssocID="{5234FDCF-4C72-4609-89CC-FF855C3F4EB8}" presName="Name13" presStyleLbl="parChTrans1D2" presStyleIdx="3" presStyleCnt="15"/>
      <dgm:spPr/>
    </dgm:pt>
    <dgm:pt modelId="{878E5522-FF64-4EB9-B219-EC4087070804}" type="pres">
      <dgm:prSet presAssocID="{3F4748DC-E199-4349-BF3B-062F83806451}" presName="childText" presStyleLbl="bgAcc1" presStyleIdx="3" presStyleCnt="15">
        <dgm:presLayoutVars>
          <dgm:bulletEnabled val="1"/>
        </dgm:presLayoutVars>
      </dgm:prSet>
      <dgm:spPr/>
    </dgm:pt>
    <dgm:pt modelId="{E877AD74-AFFD-4547-A6CB-EA2211451ED8}" type="pres">
      <dgm:prSet presAssocID="{70E19164-69D0-4E33-96EB-56E90F5E2C94}" presName="root" presStyleCnt="0"/>
      <dgm:spPr/>
    </dgm:pt>
    <dgm:pt modelId="{DED89CC1-FA92-4F1A-881D-A49D65EFAF5C}" type="pres">
      <dgm:prSet presAssocID="{70E19164-69D0-4E33-96EB-56E90F5E2C94}" presName="rootComposite" presStyleCnt="0"/>
      <dgm:spPr/>
    </dgm:pt>
    <dgm:pt modelId="{82A760AF-F90D-48C0-B10E-5B826CE1FB58}" type="pres">
      <dgm:prSet presAssocID="{70E19164-69D0-4E33-96EB-56E90F5E2C94}" presName="rootText" presStyleLbl="node1" presStyleIdx="2" presStyleCnt="6"/>
      <dgm:spPr/>
    </dgm:pt>
    <dgm:pt modelId="{373EFA36-E3E7-4CCA-A324-5965A48ACC39}" type="pres">
      <dgm:prSet presAssocID="{70E19164-69D0-4E33-96EB-56E90F5E2C94}" presName="rootConnector" presStyleLbl="node1" presStyleIdx="2" presStyleCnt="6"/>
      <dgm:spPr/>
    </dgm:pt>
    <dgm:pt modelId="{F4CA961A-ECBB-428F-934E-19FDC8ACCD3B}" type="pres">
      <dgm:prSet presAssocID="{70E19164-69D0-4E33-96EB-56E90F5E2C94}" presName="childShape" presStyleCnt="0"/>
      <dgm:spPr/>
    </dgm:pt>
    <dgm:pt modelId="{11D2BD76-FA40-4A41-B380-71B08EA6C4D4}" type="pres">
      <dgm:prSet presAssocID="{BA635879-43BF-44DA-99ED-3FB7605F358D}" presName="Name13" presStyleLbl="parChTrans1D2" presStyleIdx="4" presStyleCnt="15"/>
      <dgm:spPr/>
    </dgm:pt>
    <dgm:pt modelId="{BF3C9AE9-B1ED-43E1-A293-F99130A7CF69}" type="pres">
      <dgm:prSet presAssocID="{5ECF4C9B-98CC-4692-B258-E9EB26F364F0}" presName="childText" presStyleLbl="bgAcc1" presStyleIdx="4" presStyleCnt="15">
        <dgm:presLayoutVars>
          <dgm:bulletEnabled val="1"/>
        </dgm:presLayoutVars>
      </dgm:prSet>
      <dgm:spPr/>
    </dgm:pt>
    <dgm:pt modelId="{9DAE8CC1-D6D7-4792-AF98-68B853D24AEC}" type="pres">
      <dgm:prSet presAssocID="{385C00B6-FA03-4977-B19F-C08287AEE305}" presName="Name13" presStyleLbl="parChTrans1D2" presStyleIdx="5" presStyleCnt="15"/>
      <dgm:spPr/>
    </dgm:pt>
    <dgm:pt modelId="{9E0B4735-60DC-40B9-B623-36FC95917D6B}" type="pres">
      <dgm:prSet presAssocID="{0F9BE2EF-1789-4D21-B2FA-E53180E1E372}" presName="childText" presStyleLbl="bgAcc1" presStyleIdx="5" presStyleCnt="15">
        <dgm:presLayoutVars>
          <dgm:bulletEnabled val="1"/>
        </dgm:presLayoutVars>
      </dgm:prSet>
      <dgm:spPr/>
    </dgm:pt>
    <dgm:pt modelId="{973C3937-EC09-4A5C-B251-127B7D583CD5}" type="pres">
      <dgm:prSet presAssocID="{13F112AC-EC16-4EC1-9611-BEB1DE6E6C2E}" presName="Name13" presStyleLbl="parChTrans1D2" presStyleIdx="6" presStyleCnt="15"/>
      <dgm:spPr/>
    </dgm:pt>
    <dgm:pt modelId="{A4D43921-11F1-47E0-8919-847484B78AB8}" type="pres">
      <dgm:prSet presAssocID="{A678DADE-F0CB-47E8-A503-17FA7A438B7B}" presName="childText" presStyleLbl="bgAcc1" presStyleIdx="6" presStyleCnt="15">
        <dgm:presLayoutVars>
          <dgm:bulletEnabled val="1"/>
        </dgm:presLayoutVars>
      </dgm:prSet>
      <dgm:spPr/>
    </dgm:pt>
    <dgm:pt modelId="{F4A95F89-4E25-4495-913A-D09AF49E8E38}" type="pres">
      <dgm:prSet presAssocID="{F6A8A0A1-D528-44D4-B040-5C21EB539D0F}" presName="Name13" presStyleLbl="parChTrans1D2" presStyleIdx="7" presStyleCnt="15"/>
      <dgm:spPr/>
    </dgm:pt>
    <dgm:pt modelId="{B7CDC72D-B87C-4E76-B0D2-124EA0510E77}" type="pres">
      <dgm:prSet presAssocID="{A64D5304-E9F6-478A-97A6-CDCBAB6CD219}" presName="childText" presStyleLbl="bgAcc1" presStyleIdx="7" presStyleCnt="15">
        <dgm:presLayoutVars>
          <dgm:bulletEnabled val="1"/>
        </dgm:presLayoutVars>
      </dgm:prSet>
      <dgm:spPr/>
    </dgm:pt>
    <dgm:pt modelId="{53BB19A7-BE50-44EA-AACD-2E365FAC4E2A}" type="pres">
      <dgm:prSet presAssocID="{C4390B8D-0BB5-4DF8-A7A2-939C79757136}" presName="Name13" presStyleLbl="parChTrans1D2" presStyleIdx="8" presStyleCnt="15"/>
      <dgm:spPr/>
    </dgm:pt>
    <dgm:pt modelId="{6570A3D8-7CB7-440A-A50B-9E15DC0EF772}" type="pres">
      <dgm:prSet presAssocID="{86EA2CE8-4D46-434D-BE4C-3A77DA997C8B}" presName="childText" presStyleLbl="bgAcc1" presStyleIdx="8" presStyleCnt="15">
        <dgm:presLayoutVars>
          <dgm:bulletEnabled val="1"/>
        </dgm:presLayoutVars>
      </dgm:prSet>
      <dgm:spPr/>
    </dgm:pt>
    <dgm:pt modelId="{760DCDE9-B8E2-4198-962E-9704670A8783}" type="pres">
      <dgm:prSet presAssocID="{520A4B2A-929D-45A4-AD0D-16960DDF5F11}" presName="root" presStyleCnt="0"/>
      <dgm:spPr/>
    </dgm:pt>
    <dgm:pt modelId="{268B2CE5-8A79-443D-B576-8597E57F2BCA}" type="pres">
      <dgm:prSet presAssocID="{520A4B2A-929D-45A4-AD0D-16960DDF5F11}" presName="rootComposite" presStyleCnt="0"/>
      <dgm:spPr/>
    </dgm:pt>
    <dgm:pt modelId="{8978489E-B0E9-4A1B-BB17-0015EFB84E4E}" type="pres">
      <dgm:prSet presAssocID="{520A4B2A-929D-45A4-AD0D-16960DDF5F11}" presName="rootText" presStyleLbl="node1" presStyleIdx="3" presStyleCnt="6"/>
      <dgm:spPr/>
    </dgm:pt>
    <dgm:pt modelId="{46E129D2-AE54-4C1E-AC23-AD9BC90055A3}" type="pres">
      <dgm:prSet presAssocID="{520A4B2A-929D-45A4-AD0D-16960DDF5F11}" presName="rootConnector" presStyleLbl="node1" presStyleIdx="3" presStyleCnt="6"/>
      <dgm:spPr/>
    </dgm:pt>
    <dgm:pt modelId="{BAF952D6-A721-4C71-BD5B-961808955486}" type="pres">
      <dgm:prSet presAssocID="{520A4B2A-929D-45A4-AD0D-16960DDF5F11}" presName="childShape" presStyleCnt="0"/>
      <dgm:spPr/>
    </dgm:pt>
    <dgm:pt modelId="{759843F9-B5B5-40C0-BCA0-24FD84DFE0D5}" type="pres">
      <dgm:prSet presAssocID="{D49F076A-5A48-4114-AF7E-41B0044E2D65}" presName="Name13" presStyleLbl="parChTrans1D2" presStyleIdx="9" presStyleCnt="15"/>
      <dgm:spPr/>
    </dgm:pt>
    <dgm:pt modelId="{968E8343-693D-42E9-9BF6-81F0631272CD}" type="pres">
      <dgm:prSet presAssocID="{F1C87A7D-652D-47C7-9A73-F03EF99FFD17}" presName="childText" presStyleLbl="bgAcc1" presStyleIdx="9" presStyleCnt="15">
        <dgm:presLayoutVars>
          <dgm:bulletEnabled val="1"/>
        </dgm:presLayoutVars>
      </dgm:prSet>
      <dgm:spPr/>
    </dgm:pt>
    <dgm:pt modelId="{5431AF14-0430-4D75-AB80-05353B7DC98D}" type="pres">
      <dgm:prSet presAssocID="{2FB42DF0-A1E4-4154-B99D-F940D067B4C6}" presName="Name13" presStyleLbl="parChTrans1D2" presStyleIdx="10" presStyleCnt="15"/>
      <dgm:spPr/>
    </dgm:pt>
    <dgm:pt modelId="{6C6B37AB-B4F1-44B6-9123-EF3FC7740C4B}" type="pres">
      <dgm:prSet presAssocID="{FB08F788-B8DE-4FB9-82AE-734FEFFDEA0D}" presName="childText" presStyleLbl="bgAcc1" presStyleIdx="10" presStyleCnt="15">
        <dgm:presLayoutVars>
          <dgm:bulletEnabled val="1"/>
        </dgm:presLayoutVars>
      </dgm:prSet>
      <dgm:spPr/>
    </dgm:pt>
    <dgm:pt modelId="{205CC4D0-C1F1-418C-8225-292804ED2990}" type="pres">
      <dgm:prSet presAssocID="{A364CC80-7E0C-499B-8EB1-614E35EA7FD6}" presName="Name13" presStyleLbl="parChTrans1D2" presStyleIdx="11" presStyleCnt="15"/>
      <dgm:spPr/>
    </dgm:pt>
    <dgm:pt modelId="{0214BA48-73BD-44DB-8C3A-00AD7A85868D}" type="pres">
      <dgm:prSet presAssocID="{C11E004F-9626-4397-B04A-6DD0657150B2}" presName="childText" presStyleLbl="bgAcc1" presStyleIdx="11" presStyleCnt="15">
        <dgm:presLayoutVars>
          <dgm:bulletEnabled val="1"/>
        </dgm:presLayoutVars>
      </dgm:prSet>
      <dgm:spPr/>
    </dgm:pt>
    <dgm:pt modelId="{0C505851-5EE2-4089-9A36-B12A211DB4C9}" type="pres">
      <dgm:prSet presAssocID="{E01913CB-C0F8-4D68-A173-6106052464DF}" presName="root" presStyleCnt="0"/>
      <dgm:spPr/>
    </dgm:pt>
    <dgm:pt modelId="{B1627A66-C714-4F43-9A1B-1AA021D29247}" type="pres">
      <dgm:prSet presAssocID="{E01913CB-C0F8-4D68-A173-6106052464DF}" presName="rootComposite" presStyleCnt="0"/>
      <dgm:spPr/>
    </dgm:pt>
    <dgm:pt modelId="{F2A5C934-FB9E-43F1-BA44-E9CFE4E9071E}" type="pres">
      <dgm:prSet presAssocID="{E01913CB-C0F8-4D68-A173-6106052464DF}" presName="rootText" presStyleLbl="node1" presStyleIdx="4" presStyleCnt="6"/>
      <dgm:spPr/>
    </dgm:pt>
    <dgm:pt modelId="{3DC0CF04-00AD-4E86-837C-6ED8161E0AC5}" type="pres">
      <dgm:prSet presAssocID="{E01913CB-C0F8-4D68-A173-6106052464DF}" presName="rootConnector" presStyleLbl="node1" presStyleIdx="4" presStyleCnt="6"/>
      <dgm:spPr/>
    </dgm:pt>
    <dgm:pt modelId="{4A6F4103-B206-4BFB-ADB0-CAA48E38E1F7}" type="pres">
      <dgm:prSet presAssocID="{E01913CB-C0F8-4D68-A173-6106052464DF}" presName="childShape" presStyleCnt="0"/>
      <dgm:spPr/>
    </dgm:pt>
    <dgm:pt modelId="{90AA2B77-84F9-4813-B24B-879A5C261843}" type="pres">
      <dgm:prSet presAssocID="{83CD9FD7-024C-4C06-9F58-D0E0726EE0C1}" presName="Name13" presStyleLbl="parChTrans1D2" presStyleIdx="12" presStyleCnt="15"/>
      <dgm:spPr/>
    </dgm:pt>
    <dgm:pt modelId="{F5E75AE5-FB5C-48EF-AE6C-F56AA1A409A0}" type="pres">
      <dgm:prSet presAssocID="{01B65AFF-E29B-4C95-AB76-BB1C8A82EC01}" presName="childText" presStyleLbl="bgAcc1" presStyleIdx="12" presStyleCnt="15">
        <dgm:presLayoutVars>
          <dgm:bulletEnabled val="1"/>
        </dgm:presLayoutVars>
      </dgm:prSet>
      <dgm:spPr/>
    </dgm:pt>
    <dgm:pt modelId="{D2D698AC-CBE4-4364-AA68-A0893EAE6584}" type="pres">
      <dgm:prSet presAssocID="{C1D60A22-E5BC-42DA-B606-5F669019647F}" presName="Name13" presStyleLbl="parChTrans1D2" presStyleIdx="13" presStyleCnt="15"/>
      <dgm:spPr/>
    </dgm:pt>
    <dgm:pt modelId="{3132EB79-ED46-44C0-BDB7-08E1B04D114B}" type="pres">
      <dgm:prSet presAssocID="{914239D8-A2E8-47A3-B5E5-90DBC3388781}" presName="childText" presStyleLbl="bgAcc1" presStyleIdx="13" presStyleCnt="15">
        <dgm:presLayoutVars>
          <dgm:bulletEnabled val="1"/>
        </dgm:presLayoutVars>
      </dgm:prSet>
      <dgm:spPr/>
    </dgm:pt>
    <dgm:pt modelId="{BF0C0C72-26F2-4E1A-AAA4-C26B570BAE17}" type="pres">
      <dgm:prSet presAssocID="{F0337A7B-761B-4C1C-96F9-B3ABF732CC5A}" presName="root" presStyleCnt="0"/>
      <dgm:spPr/>
    </dgm:pt>
    <dgm:pt modelId="{ED2EDC1C-F4B9-43E8-9479-139C583FF94C}" type="pres">
      <dgm:prSet presAssocID="{F0337A7B-761B-4C1C-96F9-B3ABF732CC5A}" presName="rootComposite" presStyleCnt="0"/>
      <dgm:spPr/>
    </dgm:pt>
    <dgm:pt modelId="{EAC145E5-B99C-42FC-B074-6FE274C29AEC}" type="pres">
      <dgm:prSet presAssocID="{F0337A7B-761B-4C1C-96F9-B3ABF732CC5A}" presName="rootText" presStyleLbl="node1" presStyleIdx="5" presStyleCnt="6"/>
      <dgm:spPr/>
    </dgm:pt>
    <dgm:pt modelId="{DC7BFBE8-D59A-4106-9124-AB20AFDD19E4}" type="pres">
      <dgm:prSet presAssocID="{F0337A7B-761B-4C1C-96F9-B3ABF732CC5A}" presName="rootConnector" presStyleLbl="node1" presStyleIdx="5" presStyleCnt="6"/>
      <dgm:spPr/>
    </dgm:pt>
    <dgm:pt modelId="{C9C5BDA2-7631-410C-9689-BD2FE1CB4045}" type="pres">
      <dgm:prSet presAssocID="{F0337A7B-761B-4C1C-96F9-B3ABF732CC5A}" presName="childShape" presStyleCnt="0"/>
      <dgm:spPr/>
    </dgm:pt>
    <dgm:pt modelId="{6D77A00D-0263-4C38-8493-5FB064F929BE}" type="pres">
      <dgm:prSet presAssocID="{5CB7FBE1-35F3-4F5C-81A6-F3CE09FDDB5B}" presName="Name13" presStyleLbl="parChTrans1D2" presStyleIdx="14" presStyleCnt="15"/>
      <dgm:spPr/>
    </dgm:pt>
    <dgm:pt modelId="{C5BBA23A-D397-4A7B-8E90-85C76FCDD115}" type="pres">
      <dgm:prSet presAssocID="{C7FDEF0C-0416-4F3B-9254-7B116FE54D73}" presName="childText" presStyleLbl="bgAcc1" presStyleIdx="14" presStyleCnt="15">
        <dgm:presLayoutVars>
          <dgm:bulletEnabled val="1"/>
        </dgm:presLayoutVars>
      </dgm:prSet>
      <dgm:spPr/>
    </dgm:pt>
  </dgm:ptLst>
  <dgm:cxnLst>
    <dgm:cxn modelId="{1361F918-1F71-4040-AD93-0B5804E35481}" type="presOf" srcId="{BA635879-43BF-44DA-99ED-3FB7605F358D}" destId="{11D2BD76-FA40-4A41-B380-71B08EA6C4D4}" srcOrd="0" destOrd="0" presId="urn:microsoft.com/office/officeart/2005/8/layout/hierarchy3"/>
    <dgm:cxn modelId="{D5E74719-123A-4478-BC2B-0B27FC9568C3}" type="presOf" srcId="{83CD9FD7-024C-4C06-9F58-D0E0726EE0C1}" destId="{90AA2B77-84F9-4813-B24B-879A5C261843}" srcOrd="0" destOrd="0" presId="urn:microsoft.com/office/officeart/2005/8/layout/hierarchy3"/>
    <dgm:cxn modelId="{20CC251B-7699-45D4-A6C2-01C32EF8682C}" type="presOf" srcId="{C11E004F-9626-4397-B04A-6DD0657150B2}" destId="{0214BA48-73BD-44DB-8C3A-00AD7A85868D}" srcOrd="0" destOrd="0" presId="urn:microsoft.com/office/officeart/2005/8/layout/hierarchy3"/>
    <dgm:cxn modelId="{4B33BE1F-3288-4330-9CDE-49D8AB524703}" srcId="{70E19164-69D0-4E33-96EB-56E90F5E2C94}" destId="{A64D5304-E9F6-478A-97A6-CDCBAB6CD219}" srcOrd="3" destOrd="0" parTransId="{F6A8A0A1-D528-44D4-B040-5C21EB539D0F}" sibTransId="{4299CFB2-5409-4D71-94CB-B8EDFC6B97DE}"/>
    <dgm:cxn modelId="{796C5A22-460E-4D70-A954-843AE505E40A}" type="presOf" srcId="{FB08F788-B8DE-4FB9-82AE-734FEFFDEA0D}" destId="{6C6B37AB-B4F1-44B6-9123-EF3FC7740C4B}" srcOrd="0" destOrd="0" presId="urn:microsoft.com/office/officeart/2005/8/layout/hierarchy3"/>
    <dgm:cxn modelId="{E3368A23-4C53-4531-B116-47071E172E76}" type="presOf" srcId="{F1C87A7D-652D-47C7-9A73-F03EF99FFD17}" destId="{968E8343-693D-42E9-9BF6-81F0631272CD}" srcOrd="0" destOrd="0" presId="urn:microsoft.com/office/officeart/2005/8/layout/hierarchy3"/>
    <dgm:cxn modelId="{65B08F35-BC43-4A41-8350-5489865A2A8A}" srcId="{7B313726-AECA-4ECD-A991-FD415377D5A6}" destId="{E01913CB-C0F8-4D68-A173-6106052464DF}" srcOrd="4" destOrd="0" parTransId="{2D6BDFE5-DC07-437D-9E56-530E4AC2EDE8}" sibTransId="{DBD07A00-13FC-4CAD-B5A9-4547CBBBA636}"/>
    <dgm:cxn modelId="{9DB94639-ADEA-43B6-94D3-C129EA9C2B7D}" type="presOf" srcId="{4295DA5B-12DC-4020-8065-B508CC42F8E3}" destId="{D08055CF-7FBA-46CC-9B15-5414B70E32A8}" srcOrd="0" destOrd="0" presId="urn:microsoft.com/office/officeart/2005/8/layout/hierarchy3"/>
    <dgm:cxn modelId="{110BB33A-B433-4DAA-85BD-737E116AED63}" type="presOf" srcId="{914239D8-A2E8-47A3-B5E5-90DBC3388781}" destId="{3132EB79-ED46-44C0-BDB7-08E1B04D114B}" srcOrd="0" destOrd="0" presId="urn:microsoft.com/office/officeart/2005/8/layout/hierarchy3"/>
    <dgm:cxn modelId="{263ED73A-F9F2-4F88-8DB5-003FAEFA6FA2}" type="presOf" srcId="{5ECF4C9B-98CC-4692-B258-E9EB26F364F0}" destId="{BF3C9AE9-B1ED-43E1-A293-F99130A7CF69}" srcOrd="0" destOrd="0" presId="urn:microsoft.com/office/officeart/2005/8/layout/hierarchy3"/>
    <dgm:cxn modelId="{67FC993B-F6E8-4A60-8D24-EAB518A2575A}" srcId="{70E19164-69D0-4E33-96EB-56E90F5E2C94}" destId="{5ECF4C9B-98CC-4692-B258-E9EB26F364F0}" srcOrd="0" destOrd="0" parTransId="{BA635879-43BF-44DA-99ED-3FB7605F358D}" sibTransId="{3EAEA29A-AE6E-460E-B1EC-5BEAB7CDF5A8}"/>
    <dgm:cxn modelId="{AD7A9F40-DE4C-4767-9315-A2210D439085}" type="presOf" srcId="{C1D60A22-E5BC-42DA-B606-5F669019647F}" destId="{D2D698AC-CBE4-4364-AA68-A0893EAE6584}" srcOrd="0" destOrd="0" presId="urn:microsoft.com/office/officeart/2005/8/layout/hierarchy3"/>
    <dgm:cxn modelId="{570DDF5E-A33B-45A8-95A9-DCC44F1AE26B}" type="presOf" srcId="{A364CC80-7E0C-499B-8EB1-614E35EA7FD6}" destId="{205CC4D0-C1F1-418C-8225-292804ED2990}" srcOrd="0" destOrd="0" presId="urn:microsoft.com/office/officeart/2005/8/layout/hierarchy3"/>
    <dgm:cxn modelId="{25727764-E613-4E6E-B850-B1CD81A24380}" type="presOf" srcId="{01B65AFF-E29B-4C95-AB76-BB1C8A82EC01}" destId="{F5E75AE5-FB5C-48EF-AE6C-F56AA1A409A0}" srcOrd="0" destOrd="0" presId="urn:microsoft.com/office/officeart/2005/8/layout/hierarchy3"/>
    <dgm:cxn modelId="{13D6B565-A2E6-4ACF-96BD-30618CCF60E5}" srcId="{70E19164-69D0-4E33-96EB-56E90F5E2C94}" destId="{A678DADE-F0CB-47E8-A503-17FA7A438B7B}" srcOrd="2" destOrd="0" parTransId="{13F112AC-EC16-4EC1-9611-BEB1DE6E6C2E}" sibTransId="{9D221C3F-99F3-45FD-8727-E3226032B0E9}"/>
    <dgm:cxn modelId="{55144466-50E7-48F6-A381-22C04948A9B5}" type="presOf" srcId="{F6A8A0A1-D528-44D4-B040-5C21EB539D0F}" destId="{F4A95F89-4E25-4495-913A-D09AF49E8E38}" srcOrd="0" destOrd="0" presId="urn:microsoft.com/office/officeart/2005/8/layout/hierarchy3"/>
    <dgm:cxn modelId="{FA405449-A99C-4DBC-AC47-E64E805E5521}" srcId="{E01913CB-C0F8-4D68-A173-6106052464DF}" destId="{914239D8-A2E8-47A3-B5E5-90DBC3388781}" srcOrd="1" destOrd="0" parTransId="{C1D60A22-E5BC-42DA-B606-5F669019647F}" sibTransId="{5597A392-B733-47E2-AE59-954C5F0DD630}"/>
    <dgm:cxn modelId="{154F8069-BCBE-4DB6-9D5D-9AD9530239E3}" srcId="{EA1254AB-D56C-47C4-B71F-DA8CA517F79A}" destId="{22713251-196D-4EB2-B8ED-6D3F5889550D}" srcOrd="1" destOrd="0" parTransId="{EF2FD9DE-BD8E-45E0-B803-5E6786B0AA4F}" sibTransId="{2EDDEAB7-22F3-4735-91B0-D13386DD5688}"/>
    <dgm:cxn modelId="{50D88B4C-7033-4542-908E-0CD0B9C55066}" srcId="{EA1254AB-D56C-47C4-B71F-DA8CA517F79A}" destId="{850F9F14-1014-49B2-AF78-B3578EB5C304}" srcOrd="0" destOrd="0" parTransId="{4295DA5B-12DC-4020-8065-B508CC42F8E3}" sibTransId="{9C8B006C-FA71-48D0-8525-32C187D94023}"/>
    <dgm:cxn modelId="{C0A0116F-51BC-4CE1-95BD-B86DA0522D03}" type="presOf" srcId="{0F9BE2EF-1789-4D21-B2FA-E53180E1E372}" destId="{9E0B4735-60DC-40B9-B623-36FC95917D6B}" srcOrd="0" destOrd="0" presId="urn:microsoft.com/office/officeart/2005/8/layout/hierarchy3"/>
    <dgm:cxn modelId="{56B76E54-AF7A-46BB-8B0B-60903E3E165F}" type="presOf" srcId="{850F9F14-1014-49B2-AF78-B3578EB5C304}" destId="{02D9B131-EA9C-4BD8-9B4E-A2E8C32564DE}" srcOrd="0" destOrd="0" presId="urn:microsoft.com/office/officeart/2005/8/layout/hierarchy3"/>
    <dgm:cxn modelId="{CD536C55-C4D5-4B9A-9060-C50979212703}" type="presOf" srcId="{70E19164-69D0-4E33-96EB-56E90F5E2C94}" destId="{82A760AF-F90D-48C0-B10E-5B826CE1FB58}" srcOrd="0" destOrd="0" presId="urn:microsoft.com/office/officeart/2005/8/layout/hierarchy3"/>
    <dgm:cxn modelId="{A56AB355-BCD5-4015-B422-D55ABD16CA26}" type="presOf" srcId="{520A4B2A-929D-45A4-AD0D-16960DDF5F11}" destId="{8978489E-B0E9-4A1B-BB17-0015EFB84E4E}" srcOrd="0" destOrd="0" presId="urn:microsoft.com/office/officeart/2005/8/layout/hierarchy3"/>
    <dgm:cxn modelId="{B18EB756-3955-42A9-AF5C-02E5E2B38C17}" type="presOf" srcId="{C4390B8D-0BB5-4DF8-A7A2-939C79757136}" destId="{53BB19A7-BE50-44EA-AACD-2E365FAC4E2A}" srcOrd="0" destOrd="0" presId="urn:microsoft.com/office/officeart/2005/8/layout/hierarchy3"/>
    <dgm:cxn modelId="{79E4C256-D671-4308-A9B8-985220C7F7C8}" type="presOf" srcId="{13F112AC-EC16-4EC1-9611-BEB1DE6E6C2E}" destId="{973C3937-EC09-4A5C-B251-127B7D583CD5}" srcOrd="0" destOrd="0" presId="urn:microsoft.com/office/officeart/2005/8/layout/hierarchy3"/>
    <dgm:cxn modelId="{E0857177-8E1E-441B-A9BA-9046C955CFC8}" type="presOf" srcId="{385C00B6-FA03-4977-B19F-C08287AEE305}" destId="{9DAE8CC1-D6D7-4792-AF98-68B853D24AEC}" srcOrd="0" destOrd="0" presId="urn:microsoft.com/office/officeart/2005/8/layout/hierarchy3"/>
    <dgm:cxn modelId="{016AC87F-2A9A-496A-8D6B-D1AF1977B186}" type="presOf" srcId="{A678DADE-F0CB-47E8-A503-17FA7A438B7B}" destId="{A4D43921-11F1-47E0-8919-847484B78AB8}" srcOrd="0" destOrd="0" presId="urn:microsoft.com/office/officeart/2005/8/layout/hierarchy3"/>
    <dgm:cxn modelId="{8D6DC684-DCA2-4566-977E-680A0F34B407}" type="presOf" srcId="{22713251-196D-4EB2-B8ED-6D3F5889550D}" destId="{54D4579F-C9FB-442E-BE4B-610CF30BB9AA}" srcOrd="0" destOrd="0" presId="urn:microsoft.com/office/officeart/2005/8/layout/hierarchy3"/>
    <dgm:cxn modelId="{8B84818B-A88D-478E-B273-BD1429D71197}" type="presOf" srcId="{86EA2CE8-4D46-434D-BE4C-3A77DA997C8B}" destId="{6570A3D8-7CB7-440A-A50B-9E15DC0EF772}" srcOrd="0" destOrd="0" presId="urn:microsoft.com/office/officeart/2005/8/layout/hierarchy3"/>
    <dgm:cxn modelId="{F66B558C-6975-4E10-A0DE-FEB97035FD97}" type="presOf" srcId="{D49F076A-5A48-4114-AF7E-41B0044E2D65}" destId="{759843F9-B5B5-40C0-BCA0-24FD84DFE0D5}" srcOrd="0" destOrd="0" presId="urn:microsoft.com/office/officeart/2005/8/layout/hierarchy3"/>
    <dgm:cxn modelId="{283AD98E-A615-43B0-9B64-DC570B7AC187}" type="presOf" srcId="{70E19164-69D0-4E33-96EB-56E90F5E2C94}" destId="{373EFA36-E3E7-4CCA-A324-5965A48ACC39}" srcOrd="1" destOrd="0" presId="urn:microsoft.com/office/officeart/2005/8/layout/hierarchy3"/>
    <dgm:cxn modelId="{FC47E194-B36C-4513-A279-08107F640EDB}" srcId="{E01913CB-C0F8-4D68-A173-6106052464DF}" destId="{01B65AFF-E29B-4C95-AB76-BB1C8A82EC01}" srcOrd="0" destOrd="0" parTransId="{83CD9FD7-024C-4C06-9F58-D0E0726EE0C1}" sibTransId="{14CA0513-B8DD-4391-8657-A07168310C86}"/>
    <dgm:cxn modelId="{0F6FD798-8FF6-4EB3-A171-9D21855FDB75}" srcId="{520A4B2A-929D-45A4-AD0D-16960DDF5F11}" destId="{FB08F788-B8DE-4FB9-82AE-734FEFFDEA0D}" srcOrd="1" destOrd="0" parTransId="{2FB42DF0-A1E4-4154-B99D-F940D067B4C6}" sibTransId="{9571837E-BABB-47EF-90F9-24E1FD32FC5B}"/>
    <dgm:cxn modelId="{7BE7559B-BCF5-41DC-9542-46A5FD2F84AD}" type="presOf" srcId="{EA1254AB-D56C-47C4-B71F-DA8CA517F79A}" destId="{F9EE662F-7E13-4E4C-A8CA-8F077C9689AD}" srcOrd="0" destOrd="0" presId="urn:microsoft.com/office/officeart/2005/8/layout/hierarchy3"/>
    <dgm:cxn modelId="{327FD59D-482D-48A0-8D55-70E3DF2E651E}" srcId="{7B313726-AECA-4ECD-A991-FD415377D5A6}" destId="{EA1254AB-D56C-47C4-B71F-DA8CA517F79A}" srcOrd="1" destOrd="0" parTransId="{F8643FA8-3EE9-4045-9D31-796EB2D947E5}" sibTransId="{581328AB-03A8-40A2-AB5D-4B3BD39A58DD}"/>
    <dgm:cxn modelId="{3940E8A2-BC07-4F25-9E4C-4D23BBDFF27E}" type="presOf" srcId="{2FB42DF0-A1E4-4154-B99D-F940D067B4C6}" destId="{5431AF14-0430-4D75-AB80-05353B7DC98D}" srcOrd="0" destOrd="0" presId="urn:microsoft.com/office/officeart/2005/8/layout/hierarchy3"/>
    <dgm:cxn modelId="{3C3752A5-D13E-4220-92AB-EBC3207B4455}" type="presOf" srcId="{F0337A7B-761B-4C1C-96F9-B3ABF732CC5A}" destId="{DC7BFBE8-D59A-4106-9124-AB20AFDD19E4}" srcOrd="1" destOrd="0" presId="urn:microsoft.com/office/officeart/2005/8/layout/hierarchy3"/>
    <dgm:cxn modelId="{07CDC7A8-5CB6-4FC5-8645-989C91B0509A}" type="presOf" srcId="{C7FDEF0C-0416-4F3B-9254-7B116FE54D73}" destId="{C5BBA23A-D397-4A7B-8E90-85C76FCDD115}" srcOrd="0" destOrd="0" presId="urn:microsoft.com/office/officeart/2005/8/layout/hierarchy3"/>
    <dgm:cxn modelId="{128827AA-5EE9-49DA-AE52-EF5BF3D7175D}" srcId="{EA1254AB-D56C-47C4-B71F-DA8CA517F79A}" destId="{3F4748DC-E199-4349-BF3B-062F83806451}" srcOrd="3" destOrd="0" parTransId="{5234FDCF-4C72-4609-89CC-FF855C3F4EB8}" sibTransId="{BF51467A-4589-4BB8-A0EA-8632A7B3FDA0}"/>
    <dgm:cxn modelId="{32456CAE-C4E2-4E8D-8993-B5B21C42F3AE}" srcId="{7B313726-AECA-4ECD-A991-FD415377D5A6}" destId="{70E19164-69D0-4E33-96EB-56E90F5E2C94}" srcOrd="2" destOrd="0" parTransId="{6959A2CA-9E23-4DF0-9C0D-1F7FC825423C}" sibTransId="{2371BFA2-B7FB-45DE-9F28-F3F4938CE8E5}"/>
    <dgm:cxn modelId="{D5EA3FB1-27E1-4EB7-88BF-6281B5406CB4}" srcId="{7B313726-AECA-4ECD-A991-FD415377D5A6}" destId="{F0337A7B-761B-4C1C-96F9-B3ABF732CC5A}" srcOrd="5" destOrd="0" parTransId="{3BC190B9-5406-45BC-AEF6-93890EB0D30A}" sibTransId="{C6B3BA8F-E85E-45BD-8F21-20C972E75230}"/>
    <dgm:cxn modelId="{DA50D5B3-57C5-4802-95C6-0ADA794C6BC4}" type="presOf" srcId="{23DBA6D4-ED48-411C-8107-7FD00DC3C7E1}" destId="{889FE9F5-04F6-4E49-BCFC-EAF6A499ABDF}" srcOrd="0" destOrd="0" presId="urn:microsoft.com/office/officeart/2005/8/layout/hierarchy3"/>
    <dgm:cxn modelId="{426153B4-E1E5-4042-B2A9-C5123E1FC0D6}" srcId="{EA1254AB-D56C-47C4-B71F-DA8CA517F79A}" destId="{90AAD99D-3475-42DC-8697-6381D142EF9A}" srcOrd="2" destOrd="0" parTransId="{A0E08058-AEB1-4276-9DD6-E3CD58596F2A}" sibTransId="{74FAE23A-0FFE-451A-A547-E4C06A91B393}"/>
    <dgm:cxn modelId="{C61E0FBB-CFCE-4FAA-823C-0C160E8D2872}" type="presOf" srcId="{90AAD99D-3475-42DC-8697-6381D142EF9A}" destId="{1187BD3B-7490-4EA7-9657-313084701871}" srcOrd="0" destOrd="0" presId="urn:microsoft.com/office/officeart/2005/8/layout/hierarchy3"/>
    <dgm:cxn modelId="{8C260ABD-CC1E-4FB8-9033-6CC980981ADB}" type="presOf" srcId="{E01913CB-C0F8-4D68-A173-6106052464DF}" destId="{F2A5C934-FB9E-43F1-BA44-E9CFE4E9071E}" srcOrd="0" destOrd="0" presId="urn:microsoft.com/office/officeart/2005/8/layout/hierarchy3"/>
    <dgm:cxn modelId="{42488DC2-E9B0-404C-B851-0D4165E76437}" srcId="{F0337A7B-761B-4C1C-96F9-B3ABF732CC5A}" destId="{C7FDEF0C-0416-4F3B-9254-7B116FE54D73}" srcOrd="0" destOrd="0" parTransId="{5CB7FBE1-35F3-4F5C-81A6-F3CE09FDDB5B}" sibTransId="{35D98087-2FF4-4694-AACC-0312A3E4A1A9}"/>
    <dgm:cxn modelId="{F7DAB9C4-E46A-4AA3-A3FA-9C4B5AB66B41}" srcId="{7B313726-AECA-4ECD-A991-FD415377D5A6}" destId="{520A4B2A-929D-45A4-AD0D-16960DDF5F11}" srcOrd="3" destOrd="0" parTransId="{BB7FD0C1-692B-403A-88C6-27DFA79EC086}" sibTransId="{7A5A61C6-C94B-45A8-8DE5-72CE256E4430}"/>
    <dgm:cxn modelId="{7B7A0AC6-7D89-4E41-A7B1-72927ABF895D}" type="presOf" srcId="{7B313726-AECA-4ECD-A991-FD415377D5A6}" destId="{A87C0A5B-FF1E-43D6-BE8B-AEB636E86C4F}" srcOrd="0" destOrd="0" presId="urn:microsoft.com/office/officeart/2005/8/layout/hierarchy3"/>
    <dgm:cxn modelId="{F5B13FCA-074E-430A-9C76-871846749361}" type="presOf" srcId="{A64D5304-E9F6-478A-97A6-CDCBAB6CD219}" destId="{B7CDC72D-B87C-4E76-B0D2-124EA0510E77}" srcOrd="0" destOrd="0" presId="urn:microsoft.com/office/officeart/2005/8/layout/hierarchy3"/>
    <dgm:cxn modelId="{94377BE8-AE7F-408C-B187-4CA2CB71A8C0}" srcId="{520A4B2A-929D-45A4-AD0D-16960DDF5F11}" destId="{C11E004F-9626-4397-B04A-6DD0657150B2}" srcOrd="2" destOrd="0" parTransId="{A364CC80-7E0C-499B-8EB1-614E35EA7FD6}" sibTransId="{0A4C408B-3523-4770-9954-586B742C6C01}"/>
    <dgm:cxn modelId="{551070E9-CE7D-4444-832F-D54D885A110A}" type="presOf" srcId="{5234FDCF-4C72-4609-89CC-FF855C3F4EB8}" destId="{312D3D13-F034-49FE-9BF8-837CBB34F97D}" srcOrd="0" destOrd="0" presId="urn:microsoft.com/office/officeart/2005/8/layout/hierarchy3"/>
    <dgm:cxn modelId="{E19D84E9-0054-4928-B2B1-F2E19B9B3185}" type="presOf" srcId="{E01913CB-C0F8-4D68-A173-6106052464DF}" destId="{3DC0CF04-00AD-4E86-837C-6ED8161E0AC5}" srcOrd="1" destOrd="0" presId="urn:microsoft.com/office/officeart/2005/8/layout/hierarchy3"/>
    <dgm:cxn modelId="{848968EA-799F-43DF-B0B0-64CB511F1EEC}" srcId="{520A4B2A-929D-45A4-AD0D-16960DDF5F11}" destId="{F1C87A7D-652D-47C7-9A73-F03EF99FFD17}" srcOrd="0" destOrd="0" parTransId="{D49F076A-5A48-4114-AF7E-41B0044E2D65}" sibTransId="{8102093C-FE7F-4C8D-8288-8C2473C90D74}"/>
    <dgm:cxn modelId="{18B7ABEA-49CE-4842-8508-2677D7E3AB99}" type="presOf" srcId="{5CB7FBE1-35F3-4F5C-81A6-F3CE09FDDB5B}" destId="{6D77A00D-0263-4C38-8493-5FB064F929BE}" srcOrd="0" destOrd="0" presId="urn:microsoft.com/office/officeart/2005/8/layout/hierarchy3"/>
    <dgm:cxn modelId="{AA997DED-E608-4E83-AD26-A136713634E7}" type="presOf" srcId="{F0337A7B-761B-4C1C-96F9-B3ABF732CC5A}" destId="{EAC145E5-B99C-42FC-B074-6FE274C29AEC}" srcOrd="0" destOrd="0" presId="urn:microsoft.com/office/officeart/2005/8/layout/hierarchy3"/>
    <dgm:cxn modelId="{F80EC9ED-78B1-446E-81EF-E5A458FA4C72}" type="presOf" srcId="{3F4748DC-E199-4349-BF3B-062F83806451}" destId="{878E5522-FF64-4EB9-B219-EC4087070804}" srcOrd="0" destOrd="0" presId="urn:microsoft.com/office/officeart/2005/8/layout/hierarchy3"/>
    <dgm:cxn modelId="{9CDA45F0-9CE7-4A42-91B9-AD7B10F62B4C}" srcId="{70E19164-69D0-4E33-96EB-56E90F5E2C94}" destId="{0F9BE2EF-1789-4D21-B2FA-E53180E1E372}" srcOrd="1" destOrd="0" parTransId="{385C00B6-FA03-4977-B19F-C08287AEE305}" sibTransId="{6A70B8DA-5D55-4E83-BF5B-C6F1F14ECC3E}"/>
    <dgm:cxn modelId="{1C609EF2-9075-4A3A-83A5-A704E9E77CA5}" type="presOf" srcId="{EA1254AB-D56C-47C4-B71F-DA8CA517F79A}" destId="{C0DACB7E-57BE-4CF9-A6BB-9E09D615DEFD}" srcOrd="1" destOrd="0" presId="urn:microsoft.com/office/officeart/2005/8/layout/hierarchy3"/>
    <dgm:cxn modelId="{E63FB9F2-B13B-417C-9405-8B0F2FD8083E}" type="presOf" srcId="{23DBA6D4-ED48-411C-8107-7FD00DC3C7E1}" destId="{008B45B5-A181-44F8-B96B-3DEAAFE94C4D}" srcOrd="1" destOrd="0" presId="urn:microsoft.com/office/officeart/2005/8/layout/hierarchy3"/>
    <dgm:cxn modelId="{AA2174F3-D26A-4207-8146-302CA811094E}" type="presOf" srcId="{EF2FD9DE-BD8E-45E0-B803-5E6786B0AA4F}" destId="{E42439E6-0970-4E8F-96C5-A0F35079E844}" srcOrd="0" destOrd="0" presId="urn:microsoft.com/office/officeart/2005/8/layout/hierarchy3"/>
    <dgm:cxn modelId="{B1463BF7-49B3-424B-A942-683248FAF62E}" srcId="{7B313726-AECA-4ECD-A991-FD415377D5A6}" destId="{23DBA6D4-ED48-411C-8107-7FD00DC3C7E1}" srcOrd="0" destOrd="0" parTransId="{63E10F6E-3C16-47AA-9D23-7D72BBD7FC4E}" sibTransId="{A7BDA9E3-2B62-48C9-AC63-45643B422D8E}"/>
    <dgm:cxn modelId="{A40C77F7-EBC2-429F-B4EA-40D6A50A05A2}" srcId="{70E19164-69D0-4E33-96EB-56E90F5E2C94}" destId="{86EA2CE8-4D46-434D-BE4C-3A77DA997C8B}" srcOrd="4" destOrd="0" parTransId="{C4390B8D-0BB5-4DF8-A7A2-939C79757136}" sibTransId="{4135C6D1-AF3C-485D-A111-6A15E07ED867}"/>
    <dgm:cxn modelId="{ED3E50F8-3E91-45A8-8409-B7D048F6515F}" type="presOf" srcId="{A0E08058-AEB1-4276-9DD6-E3CD58596F2A}" destId="{ECD030E3-7C7E-4B5D-9249-F97DBC68CB3A}" srcOrd="0" destOrd="0" presId="urn:microsoft.com/office/officeart/2005/8/layout/hierarchy3"/>
    <dgm:cxn modelId="{26C708FB-B87A-4DC9-9145-9838B820E738}" type="presOf" srcId="{520A4B2A-929D-45A4-AD0D-16960DDF5F11}" destId="{46E129D2-AE54-4C1E-AC23-AD9BC90055A3}" srcOrd="1" destOrd="0" presId="urn:microsoft.com/office/officeart/2005/8/layout/hierarchy3"/>
    <dgm:cxn modelId="{CD66B5A5-24CF-4BFC-A94E-01417D948FAB}" type="presParOf" srcId="{A87C0A5B-FF1E-43D6-BE8B-AEB636E86C4F}" destId="{43BCA701-9B1A-4CEE-A8D3-4AD113A1A51B}" srcOrd="0" destOrd="0" presId="urn:microsoft.com/office/officeart/2005/8/layout/hierarchy3"/>
    <dgm:cxn modelId="{217F9B58-5E13-4515-BE6D-28B5FC3C3E7B}" type="presParOf" srcId="{43BCA701-9B1A-4CEE-A8D3-4AD113A1A51B}" destId="{8D6415AA-44FF-4BB8-A3C7-E4EE3EEEACE5}" srcOrd="0" destOrd="0" presId="urn:microsoft.com/office/officeart/2005/8/layout/hierarchy3"/>
    <dgm:cxn modelId="{96EF0558-848D-4A54-A4D4-42E5CA8A8B45}" type="presParOf" srcId="{8D6415AA-44FF-4BB8-A3C7-E4EE3EEEACE5}" destId="{889FE9F5-04F6-4E49-BCFC-EAF6A499ABDF}" srcOrd="0" destOrd="0" presId="urn:microsoft.com/office/officeart/2005/8/layout/hierarchy3"/>
    <dgm:cxn modelId="{88BE7B1E-A3DD-46BD-B8FB-AF90DE673037}" type="presParOf" srcId="{8D6415AA-44FF-4BB8-A3C7-E4EE3EEEACE5}" destId="{008B45B5-A181-44F8-B96B-3DEAAFE94C4D}" srcOrd="1" destOrd="0" presId="urn:microsoft.com/office/officeart/2005/8/layout/hierarchy3"/>
    <dgm:cxn modelId="{8B3519AC-6667-49B6-B469-0EFEC7EC5163}" type="presParOf" srcId="{43BCA701-9B1A-4CEE-A8D3-4AD113A1A51B}" destId="{89EB6E22-5E5C-414E-8CDF-01C6DEC87201}" srcOrd="1" destOrd="0" presId="urn:microsoft.com/office/officeart/2005/8/layout/hierarchy3"/>
    <dgm:cxn modelId="{B2E882DA-7AFC-4E7B-8586-016FFB9E0760}" type="presParOf" srcId="{A87C0A5B-FF1E-43D6-BE8B-AEB636E86C4F}" destId="{E61DF228-BD92-48A4-BD6A-3C3791510FB3}" srcOrd="1" destOrd="0" presId="urn:microsoft.com/office/officeart/2005/8/layout/hierarchy3"/>
    <dgm:cxn modelId="{73ACCA9E-D97E-4F7A-B571-525F1C0CAC2F}" type="presParOf" srcId="{E61DF228-BD92-48A4-BD6A-3C3791510FB3}" destId="{3F1159D1-9968-4CBA-A11E-D881CB54B650}" srcOrd="0" destOrd="0" presId="urn:microsoft.com/office/officeart/2005/8/layout/hierarchy3"/>
    <dgm:cxn modelId="{485AB152-54B1-4F08-A14C-811C765A1C12}" type="presParOf" srcId="{3F1159D1-9968-4CBA-A11E-D881CB54B650}" destId="{F9EE662F-7E13-4E4C-A8CA-8F077C9689AD}" srcOrd="0" destOrd="0" presId="urn:microsoft.com/office/officeart/2005/8/layout/hierarchy3"/>
    <dgm:cxn modelId="{504EDC99-CA88-485B-BD94-F69C6327C807}" type="presParOf" srcId="{3F1159D1-9968-4CBA-A11E-D881CB54B650}" destId="{C0DACB7E-57BE-4CF9-A6BB-9E09D615DEFD}" srcOrd="1" destOrd="0" presId="urn:microsoft.com/office/officeart/2005/8/layout/hierarchy3"/>
    <dgm:cxn modelId="{78C0E94A-D76B-4B51-98DA-12767D643944}" type="presParOf" srcId="{E61DF228-BD92-48A4-BD6A-3C3791510FB3}" destId="{2EDD7D39-D782-45F9-B9B4-6E7DD04BC160}" srcOrd="1" destOrd="0" presId="urn:microsoft.com/office/officeart/2005/8/layout/hierarchy3"/>
    <dgm:cxn modelId="{6414FDE0-C2EE-4D4C-B3B0-B78DFB956FF4}" type="presParOf" srcId="{2EDD7D39-D782-45F9-B9B4-6E7DD04BC160}" destId="{D08055CF-7FBA-46CC-9B15-5414B70E32A8}" srcOrd="0" destOrd="0" presId="urn:microsoft.com/office/officeart/2005/8/layout/hierarchy3"/>
    <dgm:cxn modelId="{E39087AE-00FA-4E2F-B8D5-D7764479DB19}" type="presParOf" srcId="{2EDD7D39-D782-45F9-B9B4-6E7DD04BC160}" destId="{02D9B131-EA9C-4BD8-9B4E-A2E8C32564DE}" srcOrd="1" destOrd="0" presId="urn:microsoft.com/office/officeart/2005/8/layout/hierarchy3"/>
    <dgm:cxn modelId="{8011FDB5-9E45-4CF3-92BE-1A299AE6CB53}" type="presParOf" srcId="{2EDD7D39-D782-45F9-B9B4-6E7DD04BC160}" destId="{E42439E6-0970-4E8F-96C5-A0F35079E844}" srcOrd="2" destOrd="0" presId="urn:microsoft.com/office/officeart/2005/8/layout/hierarchy3"/>
    <dgm:cxn modelId="{56F41C9B-CD08-4DA0-A49E-5DA0410548B7}" type="presParOf" srcId="{2EDD7D39-D782-45F9-B9B4-6E7DD04BC160}" destId="{54D4579F-C9FB-442E-BE4B-610CF30BB9AA}" srcOrd="3" destOrd="0" presId="urn:microsoft.com/office/officeart/2005/8/layout/hierarchy3"/>
    <dgm:cxn modelId="{B8E8C84D-A192-491D-A94D-36029A4C8427}" type="presParOf" srcId="{2EDD7D39-D782-45F9-B9B4-6E7DD04BC160}" destId="{ECD030E3-7C7E-4B5D-9249-F97DBC68CB3A}" srcOrd="4" destOrd="0" presId="urn:microsoft.com/office/officeart/2005/8/layout/hierarchy3"/>
    <dgm:cxn modelId="{5ECF111F-D0B9-4594-A25B-F8401E8B0C74}" type="presParOf" srcId="{2EDD7D39-D782-45F9-B9B4-6E7DD04BC160}" destId="{1187BD3B-7490-4EA7-9657-313084701871}" srcOrd="5" destOrd="0" presId="urn:microsoft.com/office/officeart/2005/8/layout/hierarchy3"/>
    <dgm:cxn modelId="{AE8D7F7A-0E30-4EAC-A4DE-213C097370C9}" type="presParOf" srcId="{2EDD7D39-D782-45F9-B9B4-6E7DD04BC160}" destId="{312D3D13-F034-49FE-9BF8-837CBB34F97D}" srcOrd="6" destOrd="0" presId="urn:microsoft.com/office/officeart/2005/8/layout/hierarchy3"/>
    <dgm:cxn modelId="{20EB28BE-3016-45B3-9019-C191235A6B66}" type="presParOf" srcId="{2EDD7D39-D782-45F9-B9B4-6E7DD04BC160}" destId="{878E5522-FF64-4EB9-B219-EC4087070804}" srcOrd="7" destOrd="0" presId="urn:microsoft.com/office/officeart/2005/8/layout/hierarchy3"/>
    <dgm:cxn modelId="{58ED8ADC-9A65-45F7-A60C-5A01C368383C}" type="presParOf" srcId="{A87C0A5B-FF1E-43D6-BE8B-AEB636E86C4F}" destId="{E877AD74-AFFD-4547-A6CB-EA2211451ED8}" srcOrd="2" destOrd="0" presId="urn:microsoft.com/office/officeart/2005/8/layout/hierarchy3"/>
    <dgm:cxn modelId="{C4C68201-75DA-4EAE-A438-AF9765ADF37A}" type="presParOf" srcId="{E877AD74-AFFD-4547-A6CB-EA2211451ED8}" destId="{DED89CC1-FA92-4F1A-881D-A49D65EFAF5C}" srcOrd="0" destOrd="0" presId="urn:microsoft.com/office/officeart/2005/8/layout/hierarchy3"/>
    <dgm:cxn modelId="{EFC18D0F-FE5F-414A-BCA8-3E8DCD21EC44}" type="presParOf" srcId="{DED89CC1-FA92-4F1A-881D-A49D65EFAF5C}" destId="{82A760AF-F90D-48C0-B10E-5B826CE1FB58}" srcOrd="0" destOrd="0" presId="urn:microsoft.com/office/officeart/2005/8/layout/hierarchy3"/>
    <dgm:cxn modelId="{F902A910-6BBE-4EF5-83B0-56BE69178A4D}" type="presParOf" srcId="{DED89CC1-FA92-4F1A-881D-A49D65EFAF5C}" destId="{373EFA36-E3E7-4CCA-A324-5965A48ACC39}" srcOrd="1" destOrd="0" presId="urn:microsoft.com/office/officeart/2005/8/layout/hierarchy3"/>
    <dgm:cxn modelId="{ECBFD366-91CB-4383-8621-406A5E5EFB55}" type="presParOf" srcId="{E877AD74-AFFD-4547-A6CB-EA2211451ED8}" destId="{F4CA961A-ECBB-428F-934E-19FDC8ACCD3B}" srcOrd="1" destOrd="0" presId="urn:microsoft.com/office/officeart/2005/8/layout/hierarchy3"/>
    <dgm:cxn modelId="{F1BBBCDA-FE2A-41DF-9AA1-64B5B1D1E8C4}" type="presParOf" srcId="{F4CA961A-ECBB-428F-934E-19FDC8ACCD3B}" destId="{11D2BD76-FA40-4A41-B380-71B08EA6C4D4}" srcOrd="0" destOrd="0" presId="urn:microsoft.com/office/officeart/2005/8/layout/hierarchy3"/>
    <dgm:cxn modelId="{7A63270D-F8E5-4FB8-BDE3-6B734B9D7BB9}" type="presParOf" srcId="{F4CA961A-ECBB-428F-934E-19FDC8ACCD3B}" destId="{BF3C9AE9-B1ED-43E1-A293-F99130A7CF69}" srcOrd="1" destOrd="0" presId="urn:microsoft.com/office/officeart/2005/8/layout/hierarchy3"/>
    <dgm:cxn modelId="{9D64EA23-1D0C-4468-BDF5-675B3400C319}" type="presParOf" srcId="{F4CA961A-ECBB-428F-934E-19FDC8ACCD3B}" destId="{9DAE8CC1-D6D7-4792-AF98-68B853D24AEC}" srcOrd="2" destOrd="0" presId="urn:microsoft.com/office/officeart/2005/8/layout/hierarchy3"/>
    <dgm:cxn modelId="{EB4F4A28-3A61-4329-B98E-402D801908AB}" type="presParOf" srcId="{F4CA961A-ECBB-428F-934E-19FDC8ACCD3B}" destId="{9E0B4735-60DC-40B9-B623-36FC95917D6B}" srcOrd="3" destOrd="0" presId="urn:microsoft.com/office/officeart/2005/8/layout/hierarchy3"/>
    <dgm:cxn modelId="{F79C109D-4AFA-4A0D-9EE8-02EECE17961E}" type="presParOf" srcId="{F4CA961A-ECBB-428F-934E-19FDC8ACCD3B}" destId="{973C3937-EC09-4A5C-B251-127B7D583CD5}" srcOrd="4" destOrd="0" presId="urn:microsoft.com/office/officeart/2005/8/layout/hierarchy3"/>
    <dgm:cxn modelId="{163A727A-9836-4579-9D1D-505930090B46}" type="presParOf" srcId="{F4CA961A-ECBB-428F-934E-19FDC8ACCD3B}" destId="{A4D43921-11F1-47E0-8919-847484B78AB8}" srcOrd="5" destOrd="0" presId="urn:microsoft.com/office/officeart/2005/8/layout/hierarchy3"/>
    <dgm:cxn modelId="{DCEC4EC1-81ED-4492-B004-FF2EC7D562EB}" type="presParOf" srcId="{F4CA961A-ECBB-428F-934E-19FDC8ACCD3B}" destId="{F4A95F89-4E25-4495-913A-D09AF49E8E38}" srcOrd="6" destOrd="0" presId="urn:microsoft.com/office/officeart/2005/8/layout/hierarchy3"/>
    <dgm:cxn modelId="{6576F783-A300-4F10-BBB4-932BAA0FC7DF}" type="presParOf" srcId="{F4CA961A-ECBB-428F-934E-19FDC8ACCD3B}" destId="{B7CDC72D-B87C-4E76-B0D2-124EA0510E77}" srcOrd="7" destOrd="0" presId="urn:microsoft.com/office/officeart/2005/8/layout/hierarchy3"/>
    <dgm:cxn modelId="{574F7324-B104-4D4E-B7E4-EC2B72C2072D}" type="presParOf" srcId="{F4CA961A-ECBB-428F-934E-19FDC8ACCD3B}" destId="{53BB19A7-BE50-44EA-AACD-2E365FAC4E2A}" srcOrd="8" destOrd="0" presId="urn:microsoft.com/office/officeart/2005/8/layout/hierarchy3"/>
    <dgm:cxn modelId="{0C0768A5-BD31-46B9-84E7-63027071F942}" type="presParOf" srcId="{F4CA961A-ECBB-428F-934E-19FDC8ACCD3B}" destId="{6570A3D8-7CB7-440A-A50B-9E15DC0EF772}" srcOrd="9" destOrd="0" presId="urn:microsoft.com/office/officeart/2005/8/layout/hierarchy3"/>
    <dgm:cxn modelId="{504AADEB-7082-474E-B0CA-4CCA0A541FC1}" type="presParOf" srcId="{A87C0A5B-FF1E-43D6-BE8B-AEB636E86C4F}" destId="{760DCDE9-B8E2-4198-962E-9704670A8783}" srcOrd="3" destOrd="0" presId="urn:microsoft.com/office/officeart/2005/8/layout/hierarchy3"/>
    <dgm:cxn modelId="{BE828373-09B2-4150-9656-299F95BC7F24}" type="presParOf" srcId="{760DCDE9-B8E2-4198-962E-9704670A8783}" destId="{268B2CE5-8A79-443D-B576-8597E57F2BCA}" srcOrd="0" destOrd="0" presId="urn:microsoft.com/office/officeart/2005/8/layout/hierarchy3"/>
    <dgm:cxn modelId="{BC14C6A5-C779-4B91-BB8F-AEFFE595651C}" type="presParOf" srcId="{268B2CE5-8A79-443D-B576-8597E57F2BCA}" destId="{8978489E-B0E9-4A1B-BB17-0015EFB84E4E}" srcOrd="0" destOrd="0" presId="urn:microsoft.com/office/officeart/2005/8/layout/hierarchy3"/>
    <dgm:cxn modelId="{B4A7DCC3-8510-44D6-90A6-FB285F9F2463}" type="presParOf" srcId="{268B2CE5-8A79-443D-B576-8597E57F2BCA}" destId="{46E129D2-AE54-4C1E-AC23-AD9BC90055A3}" srcOrd="1" destOrd="0" presId="urn:microsoft.com/office/officeart/2005/8/layout/hierarchy3"/>
    <dgm:cxn modelId="{B055E63A-6F8F-4BFF-AE6D-55297FA09DD3}" type="presParOf" srcId="{760DCDE9-B8E2-4198-962E-9704670A8783}" destId="{BAF952D6-A721-4C71-BD5B-961808955486}" srcOrd="1" destOrd="0" presId="urn:microsoft.com/office/officeart/2005/8/layout/hierarchy3"/>
    <dgm:cxn modelId="{6C218E5D-94D1-4B80-99BC-01C44DA23A93}" type="presParOf" srcId="{BAF952D6-A721-4C71-BD5B-961808955486}" destId="{759843F9-B5B5-40C0-BCA0-24FD84DFE0D5}" srcOrd="0" destOrd="0" presId="urn:microsoft.com/office/officeart/2005/8/layout/hierarchy3"/>
    <dgm:cxn modelId="{7400C7D4-CFE2-4081-B3EE-3CE604F2DA49}" type="presParOf" srcId="{BAF952D6-A721-4C71-BD5B-961808955486}" destId="{968E8343-693D-42E9-9BF6-81F0631272CD}" srcOrd="1" destOrd="0" presId="urn:microsoft.com/office/officeart/2005/8/layout/hierarchy3"/>
    <dgm:cxn modelId="{176CC0B6-21EB-4A5B-B59F-6638F8E54D14}" type="presParOf" srcId="{BAF952D6-A721-4C71-BD5B-961808955486}" destId="{5431AF14-0430-4D75-AB80-05353B7DC98D}" srcOrd="2" destOrd="0" presId="urn:microsoft.com/office/officeart/2005/8/layout/hierarchy3"/>
    <dgm:cxn modelId="{FC0A9323-6699-4B21-819E-B13C0E34A263}" type="presParOf" srcId="{BAF952D6-A721-4C71-BD5B-961808955486}" destId="{6C6B37AB-B4F1-44B6-9123-EF3FC7740C4B}" srcOrd="3" destOrd="0" presId="urn:microsoft.com/office/officeart/2005/8/layout/hierarchy3"/>
    <dgm:cxn modelId="{884C1452-E1C4-4B5E-932C-0A9330511296}" type="presParOf" srcId="{BAF952D6-A721-4C71-BD5B-961808955486}" destId="{205CC4D0-C1F1-418C-8225-292804ED2990}" srcOrd="4" destOrd="0" presId="urn:microsoft.com/office/officeart/2005/8/layout/hierarchy3"/>
    <dgm:cxn modelId="{E96DCEC6-5E6D-4938-B4FB-66CE9C633343}" type="presParOf" srcId="{BAF952D6-A721-4C71-BD5B-961808955486}" destId="{0214BA48-73BD-44DB-8C3A-00AD7A85868D}" srcOrd="5" destOrd="0" presId="urn:microsoft.com/office/officeart/2005/8/layout/hierarchy3"/>
    <dgm:cxn modelId="{1AA6D196-F580-4127-B24D-F4A4256959C3}" type="presParOf" srcId="{A87C0A5B-FF1E-43D6-BE8B-AEB636E86C4F}" destId="{0C505851-5EE2-4089-9A36-B12A211DB4C9}" srcOrd="4" destOrd="0" presId="urn:microsoft.com/office/officeart/2005/8/layout/hierarchy3"/>
    <dgm:cxn modelId="{479F0D35-7325-4351-8BAD-1FF6DD2744DA}" type="presParOf" srcId="{0C505851-5EE2-4089-9A36-B12A211DB4C9}" destId="{B1627A66-C714-4F43-9A1B-1AA021D29247}" srcOrd="0" destOrd="0" presId="urn:microsoft.com/office/officeart/2005/8/layout/hierarchy3"/>
    <dgm:cxn modelId="{982E2297-F618-4144-95B5-A6A75AD77409}" type="presParOf" srcId="{B1627A66-C714-4F43-9A1B-1AA021D29247}" destId="{F2A5C934-FB9E-43F1-BA44-E9CFE4E9071E}" srcOrd="0" destOrd="0" presId="urn:microsoft.com/office/officeart/2005/8/layout/hierarchy3"/>
    <dgm:cxn modelId="{F511B495-9471-4CEB-AFEF-DB891FCA3FE9}" type="presParOf" srcId="{B1627A66-C714-4F43-9A1B-1AA021D29247}" destId="{3DC0CF04-00AD-4E86-837C-6ED8161E0AC5}" srcOrd="1" destOrd="0" presId="urn:microsoft.com/office/officeart/2005/8/layout/hierarchy3"/>
    <dgm:cxn modelId="{A60C350E-1D39-46CF-A302-BBCAC7035606}" type="presParOf" srcId="{0C505851-5EE2-4089-9A36-B12A211DB4C9}" destId="{4A6F4103-B206-4BFB-ADB0-CAA48E38E1F7}" srcOrd="1" destOrd="0" presId="urn:microsoft.com/office/officeart/2005/8/layout/hierarchy3"/>
    <dgm:cxn modelId="{818B18F3-61E0-4FDF-A85F-4F8F4AC6775D}" type="presParOf" srcId="{4A6F4103-B206-4BFB-ADB0-CAA48E38E1F7}" destId="{90AA2B77-84F9-4813-B24B-879A5C261843}" srcOrd="0" destOrd="0" presId="urn:microsoft.com/office/officeart/2005/8/layout/hierarchy3"/>
    <dgm:cxn modelId="{E203B66F-05DF-4632-B9EC-A933123B05E4}" type="presParOf" srcId="{4A6F4103-B206-4BFB-ADB0-CAA48E38E1F7}" destId="{F5E75AE5-FB5C-48EF-AE6C-F56AA1A409A0}" srcOrd="1" destOrd="0" presId="urn:microsoft.com/office/officeart/2005/8/layout/hierarchy3"/>
    <dgm:cxn modelId="{E37D3571-E18C-44DE-BB80-223ED56FB79B}" type="presParOf" srcId="{4A6F4103-B206-4BFB-ADB0-CAA48E38E1F7}" destId="{D2D698AC-CBE4-4364-AA68-A0893EAE6584}" srcOrd="2" destOrd="0" presId="urn:microsoft.com/office/officeart/2005/8/layout/hierarchy3"/>
    <dgm:cxn modelId="{9098190E-3C9B-4F65-B938-D5DC9C1D29E9}" type="presParOf" srcId="{4A6F4103-B206-4BFB-ADB0-CAA48E38E1F7}" destId="{3132EB79-ED46-44C0-BDB7-08E1B04D114B}" srcOrd="3" destOrd="0" presId="urn:microsoft.com/office/officeart/2005/8/layout/hierarchy3"/>
    <dgm:cxn modelId="{C4D4B230-784C-4A9A-B9F7-633101DB2F62}" type="presParOf" srcId="{A87C0A5B-FF1E-43D6-BE8B-AEB636E86C4F}" destId="{BF0C0C72-26F2-4E1A-AAA4-C26B570BAE17}" srcOrd="5" destOrd="0" presId="urn:microsoft.com/office/officeart/2005/8/layout/hierarchy3"/>
    <dgm:cxn modelId="{D2961776-4537-42A1-A0AC-365835B9E348}" type="presParOf" srcId="{BF0C0C72-26F2-4E1A-AAA4-C26B570BAE17}" destId="{ED2EDC1C-F4B9-43E8-9479-139C583FF94C}" srcOrd="0" destOrd="0" presId="urn:microsoft.com/office/officeart/2005/8/layout/hierarchy3"/>
    <dgm:cxn modelId="{E482D9BA-4282-4061-98BE-39D4D6C89955}" type="presParOf" srcId="{ED2EDC1C-F4B9-43E8-9479-139C583FF94C}" destId="{EAC145E5-B99C-42FC-B074-6FE274C29AEC}" srcOrd="0" destOrd="0" presId="urn:microsoft.com/office/officeart/2005/8/layout/hierarchy3"/>
    <dgm:cxn modelId="{5A2BE91C-5770-4A1A-AA41-0614DD85C4EB}" type="presParOf" srcId="{ED2EDC1C-F4B9-43E8-9479-139C583FF94C}" destId="{DC7BFBE8-D59A-4106-9124-AB20AFDD19E4}" srcOrd="1" destOrd="0" presId="urn:microsoft.com/office/officeart/2005/8/layout/hierarchy3"/>
    <dgm:cxn modelId="{4597758A-0768-4443-A350-E30D28C40940}" type="presParOf" srcId="{BF0C0C72-26F2-4E1A-AAA4-C26B570BAE17}" destId="{C9C5BDA2-7631-410C-9689-BD2FE1CB4045}" srcOrd="1" destOrd="0" presId="urn:microsoft.com/office/officeart/2005/8/layout/hierarchy3"/>
    <dgm:cxn modelId="{21EE788E-7924-40A7-A10E-42C93CD29B3E}" type="presParOf" srcId="{C9C5BDA2-7631-410C-9689-BD2FE1CB4045}" destId="{6D77A00D-0263-4C38-8493-5FB064F929BE}" srcOrd="0" destOrd="0" presId="urn:microsoft.com/office/officeart/2005/8/layout/hierarchy3"/>
    <dgm:cxn modelId="{BCD66CCE-F280-4C00-9809-F3A60E1F714E}" type="presParOf" srcId="{C9C5BDA2-7631-410C-9689-BD2FE1CB4045}" destId="{C5BBA23A-D397-4A7B-8E90-85C76FCDD115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FE9F5-04F6-4E49-BCFC-EAF6A499ABDF}">
      <dsp:nvSpPr>
        <dsp:cNvPr id="0" name=""/>
        <dsp:cNvSpPr/>
      </dsp:nvSpPr>
      <dsp:spPr>
        <a:xfrm>
          <a:off x="268040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Usuario: Angie Viviana Ramirez</a:t>
          </a:r>
          <a:endParaRPr lang="en-US" sz="1500" kern="1200"/>
        </a:p>
      </dsp:txBody>
      <dsp:txXfrm>
        <a:off x="288833" y="22615"/>
        <a:ext cx="1378266" cy="668340"/>
      </dsp:txXfrm>
    </dsp:sp>
    <dsp:sp modelId="{F9EE662F-7E13-4E4C-A8CA-8F077C9689AD}">
      <dsp:nvSpPr>
        <dsp:cNvPr id="0" name=""/>
        <dsp:cNvSpPr/>
      </dsp:nvSpPr>
      <dsp:spPr>
        <a:xfrm>
          <a:off x="2042856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4106237"/>
                <a:satOff val="8586"/>
                <a:lumOff val="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106237"/>
                <a:satOff val="8586"/>
                <a:lumOff val="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106237"/>
                <a:satOff val="8586"/>
                <a:lumOff val="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Actividades</a:t>
          </a:r>
          <a:endParaRPr lang="en-US" sz="1500" kern="1200"/>
        </a:p>
      </dsp:txBody>
      <dsp:txXfrm>
        <a:off x="2063649" y="22615"/>
        <a:ext cx="1378266" cy="668340"/>
      </dsp:txXfrm>
    </dsp:sp>
    <dsp:sp modelId="{D08055CF-7FBA-46CC-9B15-5414B70E32A8}">
      <dsp:nvSpPr>
        <dsp:cNvPr id="0" name=""/>
        <dsp:cNvSpPr/>
      </dsp:nvSpPr>
      <dsp:spPr>
        <a:xfrm>
          <a:off x="2184841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D9B131-EA9C-4BD8-9B4E-A2E8C32564DE}">
      <dsp:nvSpPr>
        <dsp:cNvPr id="0" name=""/>
        <dsp:cNvSpPr/>
      </dsp:nvSpPr>
      <dsp:spPr>
        <a:xfrm>
          <a:off x="2326826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A que se dedica – Administradora de empresas en una empresa de pensiones y cesantías.</a:t>
          </a:r>
          <a:endParaRPr lang="en-US" sz="500" kern="1200"/>
        </a:p>
      </dsp:txBody>
      <dsp:txXfrm>
        <a:off x="2347619" y="910023"/>
        <a:ext cx="1094296" cy="668340"/>
      </dsp:txXfrm>
    </dsp:sp>
    <dsp:sp modelId="{E42439E6-0970-4E8F-96C5-A0F35079E844}">
      <dsp:nvSpPr>
        <dsp:cNvPr id="0" name=""/>
        <dsp:cNvSpPr/>
      </dsp:nvSpPr>
      <dsp:spPr>
        <a:xfrm>
          <a:off x="2184841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4579F-C9FB-442E-BE4B-610CF30BB9AA}">
      <dsp:nvSpPr>
        <dsp:cNvPr id="0" name=""/>
        <dsp:cNvSpPr/>
      </dsp:nvSpPr>
      <dsp:spPr>
        <a:xfrm>
          <a:off x="2326826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466513"/>
              <a:satOff val="3066"/>
              <a:lumOff val="29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Cuantas horas trabaja al día – 8 horas que incluye 1 hora de almuerzo.</a:t>
          </a:r>
          <a:endParaRPr lang="en-US" sz="500" kern="1200"/>
        </a:p>
      </dsp:txBody>
      <dsp:txXfrm>
        <a:off x="2347619" y="1797431"/>
        <a:ext cx="1094296" cy="668340"/>
      </dsp:txXfrm>
    </dsp:sp>
    <dsp:sp modelId="{ECD030E3-7C7E-4B5D-9249-F97DBC68CB3A}">
      <dsp:nvSpPr>
        <dsp:cNvPr id="0" name=""/>
        <dsp:cNvSpPr/>
      </dsp:nvSpPr>
      <dsp:spPr>
        <a:xfrm>
          <a:off x="2184841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87BD3B-7490-4EA7-9657-313084701871}">
      <dsp:nvSpPr>
        <dsp:cNvPr id="0" name=""/>
        <dsp:cNvSpPr/>
      </dsp:nvSpPr>
      <dsp:spPr>
        <a:xfrm>
          <a:off x="2326826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2933026"/>
              <a:satOff val="6133"/>
              <a:lumOff val="58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Cuáles son sus pasatiempos – Ir a cine, ir a pueblitos alrededor de Bogotá y compartir con la parejas, amigos y familiares.</a:t>
          </a:r>
          <a:endParaRPr lang="en-US" sz="500" kern="1200"/>
        </a:p>
      </dsp:txBody>
      <dsp:txXfrm>
        <a:off x="2347619" y="2684839"/>
        <a:ext cx="1094296" cy="668340"/>
      </dsp:txXfrm>
    </dsp:sp>
    <dsp:sp modelId="{312D3D13-F034-49FE-9BF8-837CBB34F97D}">
      <dsp:nvSpPr>
        <dsp:cNvPr id="0" name=""/>
        <dsp:cNvSpPr/>
      </dsp:nvSpPr>
      <dsp:spPr>
        <a:xfrm>
          <a:off x="2184841" y="711749"/>
          <a:ext cx="141985" cy="3194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4668"/>
              </a:lnTo>
              <a:lnTo>
                <a:pt x="141985" y="3194668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8E5522-FF64-4EB9-B219-EC4087070804}">
      <dsp:nvSpPr>
        <dsp:cNvPr id="0" name=""/>
        <dsp:cNvSpPr/>
      </dsp:nvSpPr>
      <dsp:spPr>
        <a:xfrm>
          <a:off x="2326826" y="3551454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4399540"/>
              <a:satOff val="9199"/>
              <a:lumOff val="88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Cuáles son las actividades cotidianas que realiza en casa – Trabajar, cocinar las 3 comidas diarias, estudiar para la universidad y descansar.</a:t>
          </a:r>
          <a:endParaRPr lang="en-US" sz="500" kern="1200"/>
        </a:p>
      </dsp:txBody>
      <dsp:txXfrm>
        <a:off x="2347619" y="3572247"/>
        <a:ext cx="1094296" cy="668340"/>
      </dsp:txXfrm>
    </dsp:sp>
    <dsp:sp modelId="{82A760AF-F90D-48C0-B10E-5B826CE1FB58}">
      <dsp:nvSpPr>
        <dsp:cNvPr id="0" name=""/>
        <dsp:cNvSpPr/>
      </dsp:nvSpPr>
      <dsp:spPr>
        <a:xfrm>
          <a:off x="3817672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8212473"/>
                <a:satOff val="17172"/>
                <a:lumOff val="164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212473"/>
                <a:satOff val="17172"/>
                <a:lumOff val="164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212473"/>
                <a:satOff val="17172"/>
                <a:lumOff val="164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Espacios</a:t>
          </a:r>
          <a:endParaRPr lang="en-US" sz="1500" kern="1200"/>
        </a:p>
      </dsp:txBody>
      <dsp:txXfrm>
        <a:off x="3838465" y="22615"/>
        <a:ext cx="1378266" cy="668340"/>
      </dsp:txXfrm>
    </dsp:sp>
    <dsp:sp modelId="{11D2BD76-FA40-4A41-B380-71B08EA6C4D4}">
      <dsp:nvSpPr>
        <dsp:cNvPr id="0" name=""/>
        <dsp:cNvSpPr/>
      </dsp:nvSpPr>
      <dsp:spPr>
        <a:xfrm>
          <a:off x="3959657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3C9AE9-B1ED-43E1-A293-F99130A7CF69}">
      <dsp:nvSpPr>
        <dsp:cNvPr id="0" name=""/>
        <dsp:cNvSpPr/>
      </dsp:nvSpPr>
      <dsp:spPr>
        <a:xfrm>
          <a:off x="4101642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5866053"/>
              <a:satOff val="12266"/>
              <a:lumOff val="117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Trabaja en oficina o desde la casa – Trabaja en oficina y en casa.</a:t>
          </a:r>
          <a:endParaRPr lang="en-US" sz="500" kern="1200"/>
        </a:p>
      </dsp:txBody>
      <dsp:txXfrm>
        <a:off x="4122435" y="910023"/>
        <a:ext cx="1094296" cy="668340"/>
      </dsp:txXfrm>
    </dsp:sp>
    <dsp:sp modelId="{9DAE8CC1-D6D7-4792-AF98-68B853D24AEC}">
      <dsp:nvSpPr>
        <dsp:cNvPr id="0" name=""/>
        <dsp:cNvSpPr/>
      </dsp:nvSpPr>
      <dsp:spPr>
        <a:xfrm>
          <a:off x="3959657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B4735-60DC-40B9-B623-36FC95917D6B}">
      <dsp:nvSpPr>
        <dsp:cNvPr id="0" name=""/>
        <dsp:cNvSpPr/>
      </dsp:nvSpPr>
      <dsp:spPr>
        <a:xfrm>
          <a:off x="4101642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7332566"/>
              <a:satOff val="15332"/>
              <a:lumOff val="147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 es el medio de transporte que usas de la oficina a la casa y que tiempo te gasta – Moto y automóvil, el tiempo en moto es de aproximadamente 10 minutos mientras que en auto es de 20 a 30 minutos.</a:t>
          </a:r>
          <a:endParaRPr lang="en-US" sz="500" kern="1200"/>
        </a:p>
      </dsp:txBody>
      <dsp:txXfrm>
        <a:off x="4122435" y="1797431"/>
        <a:ext cx="1094296" cy="668340"/>
      </dsp:txXfrm>
    </dsp:sp>
    <dsp:sp modelId="{973C3937-EC09-4A5C-B251-127B7D583CD5}">
      <dsp:nvSpPr>
        <dsp:cNvPr id="0" name=""/>
        <dsp:cNvSpPr/>
      </dsp:nvSpPr>
      <dsp:spPr>
        <a:xfrm>
          <a:off x="3959657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D43921-11F1-47E0-8919-847484B78AB8}">
      <dsp:nvSpPr>
        <dsp:cNvPr id="0" name=""/>
        <dsp:cNvSpPr/>
      </dsp:nvSpPr>
      <dsp:spPr>
        <a:xfrm>
          <a:off x="4101642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8799079"/>
              <a:satOff val="18399"/>
              <a:lumOff val="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Los eventos sociales los prefiere en su casa o fuera de ella – Si el evento es familiar prefiere el evento en casa siendo buena anfitriona, mientras que si el evento es con amigos prefiere salir a otros lugares diferentes al hogar.</a:t>
          </a:r>
          <a:endParaRPr lang="en-US" sz="500" kern="1200"/>
        </a:p>
      </dsp:txBody>
      <dsp:txXfrm>
        <a:off x="4122435" y="2684839"/>
        <a:ext cx="1094296" cy="668340"/>
      </dsp:txXfrm>
    </dsp:sp>
    <dsp:sp modelId="{F4A95F89-4E25-4495-913A-D09AF49E8E38}">
      <dsp:nvSpPr>
        <dsp:cNvPr id="0" name=""/>
        <dsp:cNvSpPr/>
      </dsp:nvSpPr>
      <dsp:spPr>
        <a:xfrm>
          <a:off x="3959657" y="711749"/>
          <a:ext cx="141985" cy="3194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4668"/>
              </a:lnTo>
              <a:lnTo>
                <a:pt x="141985" y="3194668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CDC72D-B87C-4E76-B0D2-124EA0510E77}">
      <dsp:nvSpPr>
        <dsp:cNvPr id="0" name=""/>
        <dsp:cNvSpPr/>
      </dsp:nvSpPr>
      <dsp:spPr>
        <a:xfrm>
          <a:off x="4101642" y="3551454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0265592"/>
              <a:satOff val="21465"/>
              <a:lumOff val="205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Donde vive – En Bogotá.</a:t>
          </a:r>
          <a:endParaRPr lang="en-US" sz="500" kern="1200"/>
        </a:p>
      </dsp:txBody>
      <dsp:txXfrm>
        <a:off x="4122435" y="3572247"/>
        <a:ext cx="1094296" cy="668340"/>
      </dsp:txXfrm>
    </dsp:sp>
    <dsp:sp modelId="{53BB19A7-BE50-44EA-AACD-2E365FAC4E2A}">
      <dsp:nvSpPr>
        <dsp:cNvPr id="0" name=""/>
        <dsp:cNvSpPr/>
      </dsp:nvSpPr>
      <dsp:spPr>
        <a:xfrm>
          <a:off x="3959657" y="711749"/>
          <a:ext cx="141985" cy="4082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82076"/>
              </a:lnTo>
              <a:lnTo>
                <a:pt x="141985" y="4082076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70A3D8-7CB7-440A-A50B-9E15DC0EF772}">
      <dsp:nvSpPr>
        <dsp:cNvPr id="0" name=""/>
        <dsp:cNvSpPr/>
      </dsp:nvSpPr>
      <dsp:spPr>
        <a:xfrm>
          <a:off x="4101642" y="4438862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1732106"/>
              <a:satOff val="24531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En que estrato vive – Estrato 3.</a:t>
          </a:r>
          <a:endParaRPr lang="en-US" sz="500" kern="1200"/>
        </a:p>
      </dsp:txBody>
      <dsp:txXfrm>
        <a:off x="4122435" y="4459655"/>
        <a:ext cx="1094296" cy="668340"/>
      </dsp:txXfrm>
    </dsp:sp>
    <dsp:sp modelId="{8978489E-B0E9-4A1B-BB17-0015EFB84E4E}">
      <dsp:nvSpPr>
        <dsp:cNvPr id="0" name=""/>
        <dsp:cNvSpPr/>
      </dsp:nvSpPr>
      <dsp:spPr>
        <a:xfrm>
          <a:off x="5592488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2318711"/>
                <a:satOff val="25758"/>
                <a:lumOff val="24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318711"/>
                <a:satOff val="25758"/>
                <a:lumOff val="24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318711"/>
                <a:satOff val="25758"/>
                <a:lumOff val="24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Interacciones</a:t>
          </a:r>
          <a:endParaRPr lang="en-US" sz="1500" kern="1200"/>
        </a:p>
      </dsp:txBody>
      <dsp:txXfrm>
        <a:off x="5613281" y="22615"/>
        <a:ext cx="1378266" cy="668340"/>
      </dsp:txXfrm>
    </dsp:sp>
    <dsp:sp modelId="{759843F9-B5B5-40C0-BCA0-24FD84DFE0D5}">
      <dsp:nvSpPr>
        <dsp:cNvPr id="0" name=""/>
        <dsp:cNvSpPr/>
      </dsp:nvSpPr>
      <dsp:spPr>
        <a:xfrm>
          <a:off x="5734473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8E8343-693D-42E9-9BF6-81F0631272CD}">
      <dsp:nvSpPr>
        <dsp:cNvPr id="0" name=""/>
        <dsp:cNvSpPr/>
      </dsp:nvSpPr>
      <dsp:spPr>
        <a:xfrm>
          <a:off x="5876458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3198618"/>
              <a:satOff val="27598"/>
              <a:lumOff val="264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Con quien vives y cuál es su relación – Con el esposo y una gata.</a:t>
          </a:r>
          <a:endParaRPr lang="en-US" sz="500" kern="1200"/>
        </a:p>
      </dsp:txBody>
      <dsp:txXfrm>
        <a:off x="5897251" y="910023"/>
        <a:ext cx="1094296" cy="668340"/>
      </dsp:txXfrm>
    </dsp:sp>
    <dsp:sp modelId="{5431AF14-0430-4D75-AB80-05353B7DC98D}">
      <dsp:nvSpPr>
        <dsp:cNvPr id="0" name=""/>
        <dsp:cNvSpPr/>
      </dsp:nvSpPr>
      <dsp:spPr>
        <a:xfrm>
          <a:off x="5734473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6B37AB-B4F1-44B6-9123-EF3FC7740C4B}">
      <dsp:nvSpPr>
        <dsp:cNvPr id="0" name=""/>
        <dsp:cNvSpPr/>
      </dsp:nvSpPr>
      <dsp:spPr>
        <a:xfrm>
          <a:off x="5876458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4665132"/>
              <a:satOff val="30664"/>
              <a:lumOff val="294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Le gusta asistir a eventos sociales – Si, para salir de su zona de confort.</a:t>
          </a:r>
          <a:endParaRPr lang="en-US" sz="500" kern="1200"/>
        </a:p>
      </dsp:txBody>
      <dsp:txXfrm>
        <a:off x="5897251" y="1797431"/>
        <a:ext cx="1094296" cy="668340"/>
      </dsp:txXfrm>
    </dsp:sp>
    <dsp:sp modelId="{205CC4D0-C1F1-418C-8225-292804ED2990}">
      <dsp:nvSpPr>
        <dsp:cNvPr id="0" name=""/>
        <dsp:cNvSpPr/>
      </dsp:nvSpPr>
      <dsp:spPr>
        <a:xfrm>
          <a:off x="5734473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14BA48-73BD-44DB-8C3A-00AD7A85868D}">
      <dsp:nvSpPr>
        <dsp:cNvPr id="0" name=""/>
        <dsp:cNvSpPr/>
      </dsp:nvSpPr>
      <dsp:spPr>
        <a:xfrm>
          <a:off x="5876458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6131645"/>
              <a:satOff val="33731"/>
              <a:lumOff val="323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Lo eventos sociales normalmente son con amigos o familiares – Con ambos.</a:t>
          </a:r>
          <a:endParaRPr lang="en-US" sz="500" kern="1200"/>
        </a:p>
      </dsp:txBody>
      <dsp:txXfrm>
        <a:off x="5897251" y="2684839"/>
        <a:ext cx="1094296" cy="668340"/>
      </dsp:txXfrm>
    </dsp:sp>
    <dsp:sp modelId="{F2A5C934-FB9E-43F1-BA44-E9CFE4E9071E}">
      <dsp:nvSpPr>
        <dsp:cNvPr id="0" name=""/>
        <dsp:cNvSpPr/>
      </dsp:nvSpPr>
      <dsp:spPr>
        <a:xfrm>
          <a:off x="7367304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6424947"/>
                <a:satOff val="34344"/>
                <a:lumOff val="329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424947"/>
                <a:satOff val="34344"/>
                <a:lumOff val="329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424947"/>
                <a:satOff val="34344"/>
                <a:lumOff val="329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Objetos</a:t>
          </a:r>
          <a:endParaRPr lang="en-US" sz="1500" kern="1200"/>
        </a:p>
      </dsp:txBody>
      <dsp:txXfrm>
        <a:off x="7388097" y="22615"/>
        <a:ext cx="1378266" cy="668340"/>
      </dsp:txXfrm>
    </dsp:sp>
    <dsp:sp modelId="{90AA2B77-84F9-4813-B24B-879A5C261843}">
      <dsp:nvSpPr>
        <dsp:cNvPr id="0" name=""/>
        <dsp:cNvSpPr/>
      </dsp:nvSpPr>
      <dsp:spPr>
        <a:xfrm>
          <a:off x="7509289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E75AE5-FB5C-48EF-AE6C-F56AA1A409A0}">
      <dsp:nvSpPr>
        <dsp:cNvPr id="0" name=""/>
        <dsp:cNvSpPr/>
      </dsp:nvSpPr>
      <dsp:spPr>
        <a:xfrm>
          <a:off x="7651274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7598159"/>
              <a:satOff val="36797"/>
              <a:lumOff val="353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Que dispositivo móvil utilizas – Utiliza un iPhone.</a:t>
          </a:r>
          <a:endParaRPr lang="en-US" sz="500" kern="1200"/>
        </a:p>
      </dsp:txBody>
      <dsp:txXfrm>
        <a:off x="7672067" y="910023"/>
        <a:ext cx="1094296" cy="668340"/>
      </dsp:txXfrm>
    </dsp:sp>
    <dsp:sp modelId="{D2D698AC-CBE4-4364-AA68-A0893EAE6584}">
      <dsp:nvSpPr>
        <dsp:cNvPr id="0" name=""/>
        <dsp:cNvSpPr/>
      </dsp:nvSpPr>
      <dsp:spPr>
        <a:xfrm>
          <a:off x="7509289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32EB79-ED46-44C0-BDB7-08E1B04D114B}">
      <dsp:nvSpPr>
        <dsp:cNvPr id="0" name=""/>
        <dsp:cNvSpPr/>
      </dsp:nvSpPr>
      <dsp:spPr>
        <a:xfrm>
          <a:off x="7651274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9064670"/>
              <a:satOff val="39864"/>
              <a:lumOff val="38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Que dispositivos o electrodomésticos inteligentes tiene en la casa – Air fryer, Horno, televisores, Alexa y el celular.</a:t>
          </a:r>
          <a:endParaRPr lang="en-US" sz="500" kern="1200"/>
        </a:p>
      </dsp:txBody>
      <dsp:txXfrm>
        <a:off x="7672067" y="1797431"/>
        <a:ext cx="1094296" cy="668340"/>
      </dsp:txXfrm>
    </dsp:sp>
    <dsp:sp modelId="{EAC145E5-B99C-42FC-B074-6FE274C29AEC}">
      <dsp:nvSpPr>
        <dsp:cNvPr id="0" name=""/>
        <dsp:cNvSpPr/>
      </dsp:nvSpPr>
      <dsp:spPr>
        <a:xfrm>
          <a:off x="9142120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0531184"/>
                <a:satOff val="42930"/>
                <a:lumOff val="411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0531184"/>
                <a:satOff val="42930"/>
                <a:lumOff val="411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0531184"/>
                <a:satOff val="42930"/>
                <a:lumOff val="411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 dirty="0"/>
            <a:t>Usuarios</a:t>
          </a:r>
          <a:endParaRPr lang="en-US" sz="1500" kern="1200" dirty="0"/>
        </a:p>
      </dsp:txBody>
      <dsp:txXfrm>
        <a:off x="9162913" y="22615"/>
        <a:ext cx="1378266" cy="668340"/>
      </dsp:txXfrm>
    </dsp:sp>
    <dsp:sp modelId="{6D77A00D-0263-4C38-8493-5FB064F929BE}">
      <dsp:nvSpPr>
        <dsp:cNvPr id="0" name=""/>
        <dsp:cNvSpPr/>
      </dsp:nvSpPr>
      <dsp:spPr>
        <a:xfrm>
          <a:off x="9284105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BBA23A-D397-4A7B-8E90-85C76FCDD115}">
      <dsp:nvSpPr>
        <dsp:cNvPr id="0" name=""/>
        <dsp:cNvSpPr/>
      </dsp:nvSpPr>
      <dsp:spPr>
        <a:xfrm>
          <a:off x="9426090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20531184"/>
              <a:satOff val="42930"/>
              <a:lumOff val="411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 dirty="0"/>
            <a:t>Con que frecuencia usas el celular al día – Alta frecuencia, apoya sus labores diarias como trabajar, estudiar, toma de medicamentos y la cocina.</a:t>
          </a:r>
          <a:endParaRPr lang="en-US" sz="500" kern="1200" dirty="0"/>
        </a:p>
      </dsp:txBody>
      <dsp:txXfrm>
        <a:off x="9446883" y="910023"/>
        <a:ext cx="1094296" cy="6683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6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27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1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43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48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72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93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11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47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76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19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196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73" r:id="rId6"/>
    <p:sldLayoutId id="2147483778" r:id="rId7"/>
    <p:sldLayoutId id="2147483774" r:id="rId8"/>
    <p:sldLayoutId id="2147483775" r:id="rId9"/>
    <p:sldLayoutId id="2147483776" r:id="rId10"/>
    <p:sldLayoutId id="214748377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CCC95119-6D9D-3542-9E0E-4171B33DC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FC92F19-7317-314C-81B7-43B8B687F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8B7B5-CB80-3820-E080-8E1BE8032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5729" y="455362"/>
            <a:ext cx="3378671" cy="155041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</a:t>
            </a:r>
            <a: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UX:</a:t>
            </a:r>
            <a:b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7FDD-671E-6CAB-24D9-7449C205F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4048" y="1748500"/>
            <a:ext cx="3378672" cy="392615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Entender como se ve afectada la vida del usuario con el uso de la aplicación de alarma 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experiencias que resultan de las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emociones que vive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Establecer las necesidades, frustraciones y puntos de dolor. Que los usuarios relacionan con la aplicación de alarma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" name="Video 3" descr="Personas debatiendo ">
            <a:extLst>
              <a:ext uri="{FF2B5EF4-FFF2-40B4-BE49-F238E27FC236}">
                <a16:creationId xmlns:a16="http://schemas.microsoft.com/office/drawing/2014/main" id="{B8E60731-DEED-FF31-320D-3CEA3164B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1700092" y="1354605"/>
            <a:ext cx="5565250" cy="312156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97791FA-A1E5-1A37-6866-93FF9A6DE1F9}"/>
              </a:ext>
            </a:extLst>
          </p:cNvPr>
          <p:cNvSpPr txBox="1"/>
          <p:nvPr/>
        </p:nvSpPr>
        <p:spPr>
          <a:xfrm>
            <a:off x="1458811" y="5674652"/>
            <a:ext cx="10551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/>
              <a:t>Enlace entrevista: </a:t>
            </a:r>
          </a:p>
          <a:p>
            <a:r>
              <a:rPr lang="es-CO" b="1" dirty="0"/>
              <a:t>https://drive.google.com/file/d/1qi4Oo4s6_N5tRVIp5Z1GrOrzK26eED8e/view?usp=sharing </a:t>
            </a:r>
          </a:p>
        </p:txBody>
      </p:sp>
    </p:spTree>
    <p:extLst>
      <p:ext uri="{BB962C8B-B14F-4D97-AF65-F5344CB8AC3E}">
        <p14:creationId xmlns:p14="http://schemas.microsoft.com/office/powerpoint/2010/main" val="256165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61F0A-387E-F72A-08E3-F1D3DC9D5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Actividad AEIOU</a:t>
            </a:r>
            <a:b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s-CO" dirty="0"/>
          </a:p>
        </p:txBody>
      </p:sp>
      <p:graphicFrame>
        <p:nvGraphicFramePr>
          <p:cNvPr id="76" name="Marcador de contenido 3">
            <a:extLst>
              <a:ext uri="{FF2B5EF4-FFF2-40B4-BE49-F238E27FC236}">
                <a16:creationId xmlns:a16="http://schemas.microsoft.com/office/drawing/2014/main" id="{5FEFE059-4CF4-00F1-FC03-3CC211E67A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319887"/>
              </p:ext>
            </p:extLst>
          </p:nvPr>
        </p:nvGraphicFramePr>
        <p:xfrm>
          <a:off x="225083" y="1252026"/>
          <a:ext cx="10830013" cy="5150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5098915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424</Words>
  <Application>Microsoft Office PowerPoint</Application>
  <PresentationFormat>Widescreen</PresentationFormat>
  <Paragraphs>30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Neue Haas Grotesk Text Pro</vt:lpstr>
      <vt:lpstr>InterweaveVTI</vt:lpstr>
      <vt:lpstr>Objetivos UX: </vt:lpstr>
      <vt:lpstr>Actividad AEIOU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Objetivos UX: </dc:title>
  <dc:creator>Esteban Reyes Marcelo</dc:creator>
  <cp:lastModifiedBy>Esteban Reyes Marcelo</cp:lastModifiedBy>
  <cp:revision>4</cp:revision>
  <dcterms:created xsi:type="dcterms:W3CDTF">2024-02-03T00:42:05Z</dcterms:created>
  <dcterms:modified xsi:type="dcterms:W3CDTF">2024-02-03T16:55:25Z</dcterms:modified>
</cp:coreProperties>
</file>

<file path=docProps/thumbnail.jpeg>
</file>